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87" r:id="rId2"/>
    <p:sldId id="269" r:id="rId3"/>
    <p:sldId id="298" r:id="rId4"/>
    <p:sldId id="297" r:id="rId5"/>
    <p:sldId id="296" r:id="rId6"/>
    <p:sldId id="290" r:id="rId7"/>
    <p:sldId id="300" r:id="rId8"/>
    <p:sldId id="295" r:id="rId9"/>
    <p:sldId id="291" r:id="rId10"/>
    <p:sldId id="294" r:id="rId11"/>
    <p:sldId id="301" r:id="rId12"/>
    <p:sldId id="289" r:id="rId13"/>
    <p:sldId id="293" r:id="rId14"/>
    <p:sldId id="292" r:id="rId15"/>
    <p:sldId id="299" r:id="rId16"/>
    <p:sldId id="268" r:id="rId17"/>
    <p:sldId id="285" r:id="rId18"/>
  </p:sldIdLst>
  <p:sldSz cx="9906000" cy="6858000" type="A4"/>
  <p:notesSz cx="6858000" cy="9144000"/>
  <p:defaultTextStyle>
    <a:defPPr marL="0" marR="0" indent="0" algn="l" defTabSz="402331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9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0728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10728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10728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10728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10728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10728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10728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10728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107285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1" pos="374" userDrawn="1">
          <p15:clr>
            <a:srgbClr val="A4A3A4"/>
          </p15:clr>
        </p15:guide>
        <p15:guide id="2" orient="horz" pos="26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CECEC"/>
    <a:srgbClr val="062B41"/>
    <a:srgbClr val="7BFDF9"/>
    <a:srgbClr val="122C43"/>
    <a:srgbClr val="00AC98"/>
    <a:srgbClr val="225380"/>
    <a:srgbClr val="008DAE"/>
    <a:srgbClr val="8FD4FF"/>
    <a:srgbClr val="006CAC"/>
    <a:srgbClr val="BEB2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9" autoAdjust="0"/>
    <p:restoredTop sz="95006" autoAdjust="0"/>
  </p:normalViewPr>
  <p:slideViewPr>
    <p:cSldViewPr snapToGrid="0">
      <p:cViewPr>
        <p:scale>
          <a:sx n="65" d="100"/>
          <a:sy n="65" d="100"/>
        </p:scale>
        <p:origin x="-1086" y="-198"/>
      </p:cViewPr>
      <p:guideLst>
        <p:guide orient="horz" pos="2671"/>
        <p:guide pos="3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01166" latinLnBrk="0">
      <a:lnSpc>
        <a:spcPct val="117999"/>
      </a:lnSpc>
      <a:defRPr sz="968">
        <a:latin typeface="+mj-lt"/>
        <a:ea typeface="+mj-ea"/>
        <a:cs typeface="+mj-cs"/>
        <a:sym typeface="Helvetica Neue"/>
      </a:defRPr>
    </a:lvl1pPr>
    <a:lvl2pPr indent="100583" defTabSz="201166" latinLnBrk="0">
      <a:lnSpc>
        <a:spcPct val="117999"/>
      </a:lnSpc>
      <a:defRPr sz="968">
        <a:latin typeface="+mj-lt"/>
        <a:ea typeface="+mj-ea"/>
        <a:cs typeface="+mj-cs"/>
        <a:sym typeface="Helvetica Neue"/>
      </a:defRPr>
    </a:lvl2pPr>
    <a:lvl3pPr indent="201166" defTabSz="201166" latinLnBrk="0">
      <a:lnSpc>
        <a:spcPct val="117999"/>
      </a:lnSpc>
      <a:defRPr sz="968">
        <a:latin typeface="+mj-lt"/>
        <a:ea typeface="+mj-ea"/>
        <a:cs typeface="+mj-cs"/>
        <a:sym typeface="Helvetica Neue"/>
      </a:defRPr>
    </a:lvl3pPr>
    <a:lvl4pPr indent="301748" defTabSz="201166" latinLnBrk="0">
      <a:lnSpc>
        <a:spcPct val="117999"/>
      </a:lnSpc>
      <a:defRPr sz="968">
        <a:latin typeface="+mj-lt"/>
        <a:ea typeface="+mj-ea"/>
        <a:cs typeface="+mj-cs"/>
        <a:sym typeface="Helvetica Neue"/>
      </a:defRPr>
    </a:lvl4pPr>
    <a:lvl5pPr indent="402331" defTabSz="201166" latinLnBrk="0">
      <a:lnSpc>
        <a:spcPct val="117999"/>
      </a:lnSpc>
      <a:defRPr sz="968">
        <a:latin typeface="+mj-lt"/>
        <a:ea typeface="+mj-ea"/>
        <a:cs typeface="+mj-cs"/>
        <a:sym typeface="Helvetica Neue"/>
      </a:defRPr>
    </a:lvl5pPr>
    <a:lvl6pPr indent="502914" defTabSz="201166" latinLnBrk="0">
      <a:lnSpc>
        <a:spcPct val="117999"/>
      </a:lnSpc>
      <a:defRPr sz="968">
        <a:latin typeface="+mj-lt"/>
        <a:ea typeface="+mj-ea"/>
        <a:cs typeface="+mj-cs"/>
        <a:sym typeface="Helvetica Neue"/>
      </a:defRPr>
    </a:lvl6pPr>
    <a:lvl7pPr indent="603497" defTabSz="201166" latinLnBrk="0">
      <a:lnSpc>
        <a:spcPct val="117999"/>
      </a:lnSpc>
      <a:defRPr sz="968">
        <a:latin typeface="+mj-lt"/>
        <a:ea typeface="+mj-ea"/>
        <a:cs typeface="+mj-cs"/>
        <a:sym typeface="Helvetica Neue"/>
      </a:defRPr>
    </a:lvl7pPr>
    <a:lvl8pPr indent="704080" defTabSz="201166" latinLnBrk="0">
      <a:lnSpc>
        <a:spcPct val="117999"/>
      </a:lnSpc>
      <a:defRPr sz="968">
        <a:latin typeface="+mj-lt"/>
        <a:ea typeface="+mj-ea"/>
        <a:cs typeface="+mj-cs"/>
        <a:sym typeface="Helvetica Neue"/>
      </a:defRPr>
    </a:lvl8pPr>
    <a:lvl9pPr indent="804662" defTabSz="201166" latinLnBrk="0">
      <a:lnSpc>
        <a:spcPct val="117999"/>
      </a:lnSpc>
      <a:defRPr sz="968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1244600"/>
            <a:ext cx="4848225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6405A-F910-444D-AC3B-8E50CD306A1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22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1244600"/>
            <a:ext cx="4848225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201166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Проектные работы, строительные, </a:t>
            </a:r>
            <a:r>
              <a:rPr lang="ru-RU" dirty="0" err="1"/>
              <a:t>благоустр</a:t>
            </a:r>
            <a:r>
              <a:rPr lang="ru-RU" dirty="0"/>
              <a:t> тер-</a:t>
            </a:r>
            <a:r>
              <a:rPr lang="ru-RU" dirty="0" err="1"/>
              <a:t>рии</a:t>
            </a:r>
            <a:r>
              <a:rPr lang="ru-RU" dirty="0"/>
              <a:t>, фасадные работы,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6405A-F910-444D-AC3B-8E50CD306A1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936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Монтаж инженерных систем: Электроснабжение, водоснабжение, отопление, вентиляция и кондиционирование. Отделочные работы: Внутренняя и внешняя отделка, установка окон, дверей, лифтов. Сдача объекта: Завершающие проверки, ввод в эксплуатацию, передача объекта заказчику.</a:t>
            </a:r>
          </a:p>
        </p:txBody>
      </p:sp>
    </p:spTree>
    <p:extLst>
      <p:ext uri="{BB962C8B-B14F-4D97-AF65-F5344CB8AC3E}">
        <p14:creationId xmlns:p14="http://schemas.microsoft.com/office/powerpoint/2010/main" xmlns="" val="4240703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7829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8144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2085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1244600"/>
            <a:ext cx="4848225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Проектные работы, строительные, </a:t>
            </a:r>
            <a:r>
              <a:rPr lang="ru-RU" dirty="0" err="1"/>
              <a:t>благоустр</a:t>
            </a:r>
            <a:r>
              <a:rPr lang="ru-RU" dirty="0"/>
              <a:t> тер-</a:t>
            </a:r>
            <a:r>
              <a:rPr lang="ru-RU" dirty="0" err="1"/>
              <a:t>рии</a:t>
            </a:r>
            <a:r>
              <a:rPr lang="ru-RU" dirty="0"/>
              <a:t>, фасадные работы,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6405A-F910-444D-AC3B-8E50CD306A1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9550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1244600"/>
            <a:ext cx="4848225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201166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Садик: Проектные работы, строительные, </a:t>
            </a:r>
            <a:r>
              <a:rPr lang="ru-RU" dirty="0" err="1"/>
              <a:t>благоустр</a:t>
            </a:r>
            <a:r>
              <a:rPr lang="ru-RU" dirty="0"/>
              <a:t> тер-</a:t>
            </a:r>
            <a:r>
              <a:rPr lang="ru-RU" dirty="0" err="1"/>
              <a:t>рии</a:t>
            </a:r>
            <a:r>
              <a:rPr lang="ru-RU" dirty="0"/>
              <a:t>, фасадные работы, </a:t>
            </a:r>
            <a:r>
              <a:rPr lang="ru-RU" dirty="0" err="1"/>
              <a:t>разр</a:t>
            </a:r>
            <a:r>
              <a:rPr lang="ru-RU" dirty="0"/>
              <a:t>. </a:t>
            </a:r>
            <a:r>
              <a:rPr lang="ru-RU" dirty="0" err="1"/>
              <a:t>Докум</a:t>
            </a:r>
            <a:r>
              <a:rPr lang="ru-RU" dirty="0"/>
              <a:t>, чистовая отделка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6405A-F910-444D-AC3B-8E50CD306A1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5742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1244600"/>
            <a:ext cx="4848225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201166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Проектные работы, строительные, </a:t>
            </a:r>
            <a:r>
              <a:rPr lang="ru-RU" dirty="0" err="1"/>
              <a:t>благоустр</a:t>
            </a:r>
            <a:r>
              <a:rPr lang="ru-RU" dirty="0"/>
              <a:t> тер-</a:t>
            </a:r>
            <a:r>
              <a:rPr lang="ru-RU" dirty="0" err="1"/>
              <a:t>рии</a:t>
            </a:r>
            <a:r>
              <a:rPr lang="ru-RU" dirty="0"/>
              <a:t>, фасадные работы,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6405A-F910-444D-AC3B-8E50CD306A1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7736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1244600"/>
            <a:ext cx="4848225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201166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Проектные работы, строительные, </a:t>
            </a:r>
            <a:r>
              <a:rPr lang="ru-RU" dirty="0" err="1"/>
              <a:t>благоустр</a:t>
            </a:r>
            <a:r>
              <a:rPr lang="ru-RU" dirty="0"/>
              <a:t> тер-</a:t>
            </a:r>
            <a:r>
              <a:rPr lang="ru-RU" dirty="0" err="1"/>
              <a:t>рии</a:t>
            </a:r>
            <a:r>
              <a:rPr lang="ru-RU" dirty="0"/>
              <a:t>, фасадные работы,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6405A-F910-444D-AC3B-8E50CD306A1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7014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1244600"/>
            <a:ext cx="4848225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201166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Проектные работы, строительные, </a:t>
            </a:r>
            <a:r>
              <a:rPr lang="ru-RU" dirty="0" err="1"/>
              <a:t>разр</a:t>
            </a:r>
            <a:r>
              <a:rPr lang="ru-RU" dirty="0"/>
              <a:t>. </a:t>
            </a:r>
            <a:r>
              <a:rPr lang="ru-RU" dirty="0" err="1"/>
              <a:t>докум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6405A-F910-444D-AC3B-8E50CD306A1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3316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1244600"/>
            <a:ext cx="4848225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201166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Проектные работы, строительные, </a:t>
            </a:r>
            <a:r>
              <a:rPr lang="ru-RU" dirty="0" err="1"/>
              <a:t>благоустр</a:t>
            </a:r>
            <a:r>
              <a:rPr lang="ru-RU" dirty="0"/>
              <a:t> тер-</a:t>
            </a:r>
            <a:r>
              <a:rPr lang="ru-RU" dirty="0" err="1"/>
              <a:t>рии</a:t>
            </a:r>
            <a:r>
              <a:rPr lang="ru-RU" dirty="0"/>
              <a:t>, фасадные работы, </a:t>
            </a:r>
          </a:p>
          <a:p>
            <a:r>
              <a:rPr lang="ru-RU" dirty="0"/>
              <a:t>Разрешительная документация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6405A-F910-444D-AC3B-8E50CD306A1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631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Уровень текста 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7" name="Уровень текста 1…"/>
          <p:cNvSpPr txBox="1">
            <a:spLocks noGrp="1"/>
          </p:cNvSpPr>
          <p:nvPr>
            <p:ph type="body" sz="quarter" idx="21"/>
          </p:nvPr>
        </p:nvSpPr>
        <p:spPr>
          <a:xfrm>
            <a:off x="488045" y="3611595"/>
            <a:ext cx="8925720" cy="952502"/>
          </a:xfrm>
          <a:prstGeom prst="rect">
            <a:avLst/>
          </a:prstGeom>
        </p:spPr>
        <p:txBody>
          <a:bodyPr lIns="50800" tIns="50800" rIns="50800" bIns="50800"/>
          <a:lstStyle/>
          <a:p>
            <a:pPr>
              <a:defRPr spc="-100"/>
            </a:pPr>
            <a:endParaRPr/>
          </a:p>
        </p:txBody>
      </p:sp>
      <p:sp>
        <p:nvSpPr>
          <p:cNvPr id="2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2658108-82F3-DD8F-A3DF-19FC293C5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FCD0-ACE9-48C9-9E7A-778D66712EF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"/>
            <a:ext cx="9906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731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5648251" y="-4456"/>
            <a:ext cx="4258970" cy="6870282"/>
          </a:xfrm>
          <a:custGeom>
            <a:avLst/>
            <a:gdLst>
              <a:gd name="connsiteX0" fmla="*/ 0 w 5041733"/>
              <a:gd name="connsiteY0" fmla="*/ 5643061 h 5643061"/>
              <a:gd name="connsiteX1" fmla="*/ 1585272 w 5041733"/>
              <a:gd name="connsiteY1" fmla="*/ 0 h 5643061"/>
              <a:gd name="connsiteX2" fmla="*/ 5041733 w 5041733"/>
              <a:gd name="connsiteY2" fmla="*/ 0 h 5643061"/>
              <a:gd name="connsiteX3" fmla="*/ 3456461 w 5041733"/>
              <a:gd name="connsiteY3" fmla="*/ 5643061 h 5643061"/>
              <a:gd name="connsiteX4" fmla="*/ 0 w 5041733"/>
              <a:gd name="connsiteY4" fmla="*/ 5643061 h 5643061"/>
              <a:gd name="connsiteX0" fmla="*/ 0 w 5041733"/>
              <a:gd name="connsiteY0" fmla="*/ 5643061 h 5643061"/>
              <a:gd name="connsiteX1" fmla="*/ 1585272 w 5041733"/>
              <a:gd name="connsiteY1" fmla="*/ 0 h 5643061"/>
              <a:gd name="connsiteX2" fmla="*/ 5041733 w 5041733"/>
              <a:gd name="connsiteY2" fmla="*/ 0 h 5643061"/>
              <a:gd name="connsiteX3" fmla="*/ 1507345 w 5041733"/>
              <a:gd name="connsiteY3" fmla="*/ 5631029 h 5643061"/>
              <a:gd name="connsiteX4" fmla="*/ 0 w 5041733"/>
              <a:gd name="connsiteY4" fmla="*/ 5643061 h 5643061"/>
              <a:gd name="connsiteX0" fmla="*/ 2896 w 5044629"/>
              <a:gd name="connsiteY0" fmla="*/ 5643061 h 5643061"/>
              <a:gd name="connsiteX1" fmla="*/ 0 w 5044629"/>
              <a:gd name="connsiteY1" fmla="*/ 24063 h 5643061"/>
              <a:gd name="connsiteX2" fmla="*/ 5044629 w 5044629"/>
              <a:gd name="connsiteY2" fmla="*/ 0 h 5643061"/>
              <a:gd name="connsiteX3" fmla="*/ 1510241 w 5044629"/>
              <a:gd name="connsiteY3" fmla="*/ 5631029 h 5643061"/>
              <a:gd name="connsiteX4" fmla="*/ 2896 w 5044629"/>
              <a:gd name="connsiteY4" fmla="*/ 5643061 h 5643061"/>
              <a:gd name="connsiteX0" fmla="*/ 14927 w 5056660"/>
              <a:gd name="connsiteY0" fmla="*/ 6870282 h 6870282"/>
              <a:gd name="connsiteX1" fmla="*/ 0 w 5056660"/>
              <a:gd name="connsiteY1" fmla="*/ 0 h 6870282"/>
              <a:gd name="connsiteX2" fmla="*/ 5056660 w 5056660"/>
              <a:gd name="connsiteY2" fmla="*/ 1227221 h 6870282"/>
              <a:gd name="connsiteX3" fmla="*/ 1522272 w 5056660"/>
              <a:gd name="connsiteY3" fmla="*/ 6858250 h 6870282"/>
              <a:gd name="connsiteX4" fmla="*/ 14927 w 5056660"/>
              <a:gd name="connsiteY4" fmla="*/ 6870282 h 6870282"/>
              <a:gd name="connsiteX0" fmla="*/ 14927 w 4779934"/>
              <a:gd name="connsiteY0" fmla="*/ 6870282 h 6870282"/>
              <a:gd name="connsiteX1" fmla="*/ 0 w 4779934"/>
              <a:gd name="connsiteY1" fmla="*/ 0 h 6870282"/>
              <a:gd name="connsiteX2" fmla="*/ 4779934 w 4779934"/>
              <a:gd name="connsiteY2" fmla="*/ 0 h 6870282"/>
              <a:gd name="connsiteX3" fmla="*/ 1522272 w 4779934"/>
              <a:gd name="connsiteY3" fmla="*/ 6858250 h 6870282"/>
              <a:gd name="connsiteX4" fmla="*/ 14927 w 4779934"/>
              <a:gd name="connsiteY4" fmla="*/ 6870282 h 6870282"/>
              <a:gd name="connsiteX0" fmla="*/ 14927 w 4779934"/>
              <a:gd name="connsiteY0" fmla="*/ 6870282 h 6870282"/>
              <a:gd name="connsiteX1" fmla="*/ 0 w 4779934"/>
              <a:gd name="connsiteY1" fmla="*/ 0 h 6870282"/>
              <a:gd name="connsiteX2" fmla="*/ 4779934 w 4779934"/>
              <a:gd name="connsiteY2" fmla="*/ 0 h 6870282"/>
              <a:gd name="connsiteX3" fmla="*/ 3072513 w 4779934"/>
              <a:gd name="connsiteY3" fmla="*/ 6864306 h 6870282"/>
              <a:gd name="connsiteX4" fmla="*/ 14927 w 4779934"/>
              <a:gd name="connsiteY4" fmla="*/ 6870282 h 6870282"/>
              <a:gd name="connsiteX0" fmla="*/ 14927 w 4779934"/>
              <a:gd name="connsiteY0" fmla="*/ 6870282 h 6876417"/>
              <a:gd name="connsiteX1" fmla="*/ 0 w 4779934"/>
              <a:gd name="connsiteY1" fmla="*/ 0 h 6876417"/>
              <a:gd name="connsiteX2" fmla="*/ 4779934 w 4779934"/>
              <a:gd name="connsiteY2" fmla="*/ 0 h 6876417"/>
              <a:gd name="connsiteX3" fmla="*/ 3133069 w 4779934"/>
              <a:gd name="connsiteY3" fmla="*/ 6876417 h 6876417"/>
              <a:gd name="connsiteX4" fmla="*/ 14927 w 4779934"/>
              <a:gd name="connsiteY4" fmla="*/ 6870282 h 6876417"/>
              <a:gd name="connsiteX0" fmla="*/ 14927 w 4781230"/>
              <a:gd name="connsiteY0" fmla="*/ 6870282 h 6870282"/>
              <a:gd name="connsiteX1" fmla="*/ 0 w 4781230"/>
              <a:gd name="connsiteY1" fmla="*/ 0 h 6870282"/>
              <a:gd name="connsiteX2" fmla="*/ 4779934 w 4781230"/>
              <a:gd name="connsiteY2" fmla="*/ 0 h 6870282"/>
              <a:gd name="connsiteX3" fmla="*/ 4781230 w 4781230"/>
              <a:gd name="connsiteY3" fmla="*/ 6868922 h 6870282"/>
              <a:gd name="connsiteX4" fmla="*/ 14927 w 4781230"/>
              <a:gd name="connsiteY4" fmla="*/ 6870282 h 6870282"/>
              <a:gd name="connsiteX0" fmla="*/ 2490402 w 4781230"/>
              <a:gd name="connsiteY0" fmla="*/ 6870282 h 6870282"/>
              <a:gd name="connsiteX1" fmla="*/ 0 w 4781230"/>
              <a:gd name="connsiteY1" fmla="*/ 0 h 6870282"/>
              <a:gd name="connsiteX2" fmla="*/ 4779934 w 4781230"/>
              <a:gd name="connsiteY2" fmla="*/ 0 h 6870282"/>
              <a:gd name="connsiteX3" fmla="*/ 4781230 w 4781230"/>
              <a:gd name="connsiteY3" fmla="*/ 6868922 h 6870282"/>
              <a:gd name="connsiteX4" fmla="*/ 2490402 w 4781230"/>
              <a:gd name="connsiteY4" fmla="*/ 6870282 h 6870282"/>
              <a:gd name="connsiteX0" fmla="*/ 2490402 w 4781230"/>
              <a:gd name="connsiteY0" fmla="*/ 6870282 h 6870282"/>
              <a:gd name="connsiteX1" fmla="*/ 0 w 4781230"/>
              <a:gd name="connsiteY1" fmla="*/ 0 h 6870282"/>
              <a:gd name="connsiteX2" fmla="*/ 4779934 w 4781230"/>
              <a:gd name="connsiteY2" fmla="*/ 0 h 6870282"/>
              <a:gd name="connsiteX3" fmla="*/ 4781230 w 4781230"/>
              <a:gd name="connsiteY3" fmla="*/ 6868922 h 6870282"/>
              <a:gd name="connsiteX4" fmla="*/ 2490402 w 4781230"/>
              <a:gd name="connsiteY4" fmla="*/ 6870282 h 6870282"/>
              <a:gd name="connsiteX0" fmla="*/ 2490402 w 4781230"/>
              <a:gd name="connsiteY0" fmla="*/ 6870282 h 6870282"/>
              <a:gd name="connsiteX1" fmla="*/ 0 w 4781230"/>
              <a:gd name="connsiteY1" fmla="*/ 0 h 6870282"/>
              <a:gd name="connsiteX2" fmla="*/ 4779934 w 4781230"/>
              <a:gd name="connsiteY2" fmla="*/ 0 h 6870282"/>
              <a:gd name="connsiteX3" fmla="*/ 4781230 w 4781230"/>
              <a:gd name="connsiteY3" fmla="*/ 6868922 h 6870282"/>
              <a:gd name="connsiteX4" fmla="*/ 2490402 w 4781230"/>
              <a:gd name="connsiteY4" fmla="*/ 6870282 h 6870282"/>
              <a:gd name="connsiteX0" fmla="*/ 2490402 w 4781230"/>
              <a:gd name="connsiteY0" fmla="*/ 6870282 h 6870282"/>
              <a:gd name="connsiteX1" fmla="*/ 0 w 4781230"/>
              <a:gd name="connsiteY1" fmla="*/ 0 h 6870282"/>
              <a:gd name="connsiteX2" fmla="*/ 4779934 w 4781230"/>
              <a:gd name="connsiteY2" fmla="*/ 0 h 6870282"/>
              <a:gd name="connsiteX3" fmla="*/ 4781230 w 4781230"/>
              <a:gd name="connsiteY3" fmla="*/ 6868922 h 6870282"/>
              <a:gd name="connsiteX4" fmla="*/ 2490402 w 4781230"/>
              <a:gd name="connsiteY4" fmla="*/ 6870282 h 6870282"/>
              <a:gd name="connsiteX0" fmla="*/ 2768328 w 5059156"/>
              <a:gd name="connsiteY0" fmla="*/ 6870282 h 6870282"/>
              <a:gd name="connsiteX1" fmla="*/ 0 w 5059156"/>
              <a:gd name="connsiteY1" fmla="*/ 0 h 6870282"/>
              <a:gd name="connsiteX2" fmla="*/ 5057860 w 5059156"/>
              <a:gd name="connsiteY2" fmla="*/ 0 h 6870282"/>
              <a:gd name="connsiteX3" fmla="*/ 5059156 w 5059156"/>
              <a:gd name="connsiteY3" fmla="*/ 6868922 h 6870282"/>
              <a:gd name="connsiteX4" fmla="*/ 2768328 w 5059156"/>
              <a:gd name="connsiteY4" fmla="*/ 6870282 h 6870282"/>
              <a:gd name="connsiteX0" fmla="*/ 2768328 w 5059156"/>
              <a:gd name="connsiteY0" fmla="*/ 6870282 h 6870282"/>
              <a:gd name="connsiteX1" fmla="*/ 0 w 5059156"/>
              <a:gd name="connsiteY1" fmla="*/ 0 h 6870282"/>
              <a:gd name="connsiteX2" fmla="*/ 5057860 w 5059156"/>
              <a:gd name="connsiteY2" fmla="*/ 0 h 6870282"/>
              <a:gd name="connsiteX3" fmla="*/ 5059156 w 5059156"/>
              <a:gd name="connsiteY3" fmla="*/ 6868922 h 6870282"/>
              <a:gd name="connsiteX4" fmla="*/ 2768328 w 5059156"/>
              <a:gd name="connsiteY4" fmla="*/ 6870282 h 6870282"/>
              <a:gd name="connsiteX0" fmla="*/ 2768328 w 5059156"/>
              <a:gd name="connsiteY0" fmla="*/ 6870282 h 6870282"/>
              <a:gd name="connsiteX1" fmla="*/ 0 w 5059156"/>
              <a:gd name="connsiteY1" fmla="*/ 0 h 6870282"/>
              <a:gd name="connsiteX2" fmla="*/ 5057860 w 5059156"/>
              <a:gd name="connsiteY2" fmla="*/ 0 h 6870282"/>
              <a:gd name="connsiteX3" fmla="*/ 5059156 w 5059156"/>
              <a:gd name="connsiteY3" fmla="*/ 6868922 h 6870282"/>
              <a:gd name="connsiteX4" fmla="*/ 2768328 w 5059156"/>
              <a:gd name="connsiteY4" fmla="*/ 6870282 h 6870282"/>
              <a:gd name="connsiteX0" fmla="*/ 2768328 w 5059156"/>
              <a:gd name="connsiteY0" fmla="*/ 6870282 h 6870282"/>
              <a:gd name="connsiteX1" fmla="*/ 0 w 5059156"/>
              <a:gd name="connsiteY1" fmla="*/ 0 h 6870282"/>
              <a:gd name="connsiteX2" fmla="*/ 5057860 w 5059156"/>
              <a:gd name="connsiteY2" fmla="*/ 0 h 6870282"/>
              <a:gd name="connsiteX3" fmla="*/ 5059156 w 5059156"/>
              <a:gd name="connsiteY3" fmla="*/ 6868922 h 6870282"/>
              <a:gd name="connsiteX4" fmla="*/ 2768328 w 5059156"/>
              <a:gd name="connsiteY4" fmla="*/ 6870282 h 6870282"/>
              <a:gd name="connsiteX0" fmla="*/ 2768328 w 5059156"/>
              <a:gd name="connsiteY0" fmla="*/ 6870282 h 6870282"/>
              <a:gd name="connsiteX1" fmla="*/ 0 w 5059156"/>
              <a:gd name="connsiteY1" fmla="*/ 0 h 6870282"/>
              <a:gd name="connsiteX2" fmla="*/ 5057860 w 5059156"/>
              <a:gd name="connsiteY2" fmla="*/ 0 h 6870282"/>
              <a:gd name="connsiteX3" fmla="*/ 5059156 w 5059156"/>
              <a:gd name="connsiteY3" fmla="*/ 6868922 h 6870282"/>
              <a:gd name="connsiteX4" fmla="*/ 2768328 w 5059156"/>
              <a:gd name="connsiteY4" fmla="*/ 6870282 h 6870282"/>
              <a:gd name="connsiteX0" fmla="*/ 2768328 w 5059156"/>
              <a:gd name="connsiteY0" fmla="*/ 6870282 h 6870282"/>
              <a:gd name="connsiteX1" fmla="*/ 0 w 5059156"/>
              <a:gd name="connsiteY1" fmla="*/ 0 h 6870282"/>
              <a:gd name="connsiteX2" fmla="*/ 5057860 w 5059156"/>
              <a:gd name="connsiteY2" fmla="*/ 0 h 6870282"/>
              <a:gd name="connsiteX3" fmla="*/ 5059156 w 5059156"/>
              <a:gd name="connsiteY3" fmla="*/ 6868922 h 6870282"/>
              <a:gd name="connsiteX4" fmla="*/ 2768328 w 5059156"/>
              <a:gd name="connsiteY4" fmla="*/ 6870282 h 6870282"/>
              <a:gd name="connsiteX0" fmla="*/ 2639060 w 4929888"/>
              <a:gd name="connsiteY0" fmla="*/ 6870282 h 6870282"/>
              <a:gd name="connsiteX1" fmla="*/ 0 w 4929888"/>
              <a:gd name="connsiteY1" fmla="*/ 0 h 6870282"/>
              <a:gd name="connsiteX2" fmla="*/ 4928592 w 4929888"/>
              <a:gd name="connsiteY2" fmla="*/ 0 h 6870282"/>
              <a:gd name="connsiteX3" fmla="*/ 4929888 w 4929888"/>
              <a:gd name="connsiteY3" fmla="*/ 6868922 h 6870282"/>
              <a:gd name="connsiteX4" fmla="*/ 2639060 w 4929888"/>
              <a:gd name="connsiteY4" fmla="*/ 6870282 h 6870282"/>
              <a:gd name="connsiteX0" fmla="*/ 874557 w 4929888"/>
              <a:gd name="connsiteY0" fmla="*/ 6855292 h 6868922"/>
              <a:gd name="connsiteX1" fmla="*/ 0 w 4929888"/>
              <a:gd name="connsiteY1" fmla="*/ 0 h 6868922"/>
              <a:gd name="connsiteX2" fmla="*/ 4928592 w 4929888"/>
              <a:gd name="connsiteY2" fmla="*/ 0 h 6868922"/>
              <a:gd name="connsiteX3" fmla="*/ 4929888 w 4929888"/>
              <a:gd name="connsiteY3" fmla="*/ 6868922 h 6868922"/>
              <a:gd name="connsiteX4" fmla="*/ 874557 w 4929888"/>
              <a:gd name="connsiteY4" fmla="*/ 6855292 h 6868922"/>
              <a:gd name="connsiteX0" fmla="*/ 75460 w 4130791"/>
              <a:gd name="connsiteY0" fmla="*/ 6855292 h 6868922"/>
              <a:gd name="connsiteX1" fmla="*/ 467726 w 4130791"/>
              <a:gd name="connsiteY1" fmla="*/ 0 h 6868922"/>
              <a:gd name="connsiteX2" fmla="*/ 4129495 w 4130791"/>
              <a:gd name="connsiteY2" fmla="*/ 0 h 6868922"/>
              <a:gd name="connsiteX3" fmla="*/ 4130791 w 4130791"/>
              <a:gd name="connsiteY3" fmla="*/ 6868922 h 6868922"/>
              <a:gd name="connsiteX4" fmla="*/ 75460 w 4130791"/>
              <a:gd name="connsiteY4" fmla="*/ 6855292 h 6868922"/>
              <a:gd name="connsiteX0" fmla="*/ 72162 w 4127493"/>
              <a:gd name="connsiteY0" fmla="*/ 6855292 h 6868922"/>
              <a:gd name="connsiteX1" fmla="*/ 464428 w 4127493"/>
              <a:gd name="connsiteY1" fmla="*/ 0 h 6868922"/>
              <a:gd name="connsiteX2" fmla="*/ 4126197 w 4127493"/>
              <a:gd name="connsiteY2" fmla="*/ 0 h 6868922"/>
              <a:gd name="connsiteX3" fmla="*/ 4127493 w 4127493"/>
              <a:gd name="connsiteY3" fmla="*/ 6868922 h 6868922"/>
              <a:gd name="connsiteX4" fmla="*/ 72162 w 4127493"/>
              <a:gd name="connsiteY4" fmla="*/ 6855292 h 6868922"/>
              <a:gd name="connsiteX0" fmla="*/ 56291 w 4467108"/>
              <a:gd name="connsiteY0" fmla="*/ 6870282 h 6870282"/>
              <a:gd name="connsiteX1" fmla="*/ 804043 w 4467108"/>
              <a:gd name="connsiteY1" fmla="*/ 0 h 6870282"/>
              <a:gd name="connsiteX2" fmla="*/ 4465812 w 4467108"/>
              <a:gd name="connsiteY2" fmla="*/ 0 h 6870282"/>
              <a:gd name="connsiteX3" fmla="*/ 4467108 w 4467108"/>
              <a:gd name="connsiteY3" fmla="*/ 6868922 h 6870282"/>
              <a:gd name="connsiteX4" fmla="*/ 56291 w 4467108"/>
              <a:gd name="connsiteY4" fmla="*/ 6870282 h 6870282"/>
              <a:gd name="connsiteX0" fmla="*/ 109455 w 4520272"/>
              <a:gd name="connsiteY0" fmla="*/ 6870282 h 6870282"/>
              <a:gd name="connsiteX1" fmla="*/ 857207 w 4520272"/>
              <a:gd name="connsiteY1" fmla="*/ 0 h 6870282"/>
              <a:gd name="connsiteX2" fmla="*/ 4518976 w 4520272"/>
              <a:gd name="connsiteY2" fmla="*/ 0 h 6870282"/>
              <a:gd name="connsiteX3" fmla="*/ 4520272 w 4520272"/>
              <a:gd name="connsiteY3" fmla="*/ 6868922 h 6870282"/>
              <a:gd name="connsiteX4" fmla="*/ 109455 w 4520272"/>
              <a:gd name="connsiteY4" fmla="*/ 6870282 h 687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0272" h="6870282">
                <a:moveTo>
                  <a:pt x="109455" y="6870282"/>
                </a:moveTo>
                <a:cubicBezTo>
                  <a:pt x="-421507" y="3917991"/>
                  <a:pt x="1168415" y="2052881"/>
                  <a:pt x="857207" y="0"/>
                </a:cubicBezTo>
                <a:lnTo>
                  <a:pt x="4518976" y="0"/>
                </a:lnTo>
                <a:lnTo>
                  <a:pt x="4520272" y="6868922"/>
                </a:lnTo>
                <a:lnTo>
                  <a:pt x="109455" y="6870282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330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88044" y="5929931"/>
            <a:ext cx="8925721" cy="318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90140" y="1287496"/>
            <a:ext cx="8925721" cy="2324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9692370" y="6557625"/>
            <a:ext cx="173766" cy="17017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35401">
              <a:lnSpc>
                <a:spcPct val="90000"/>
              </a:lnSpc>
              <a:defRPr sz="488" spc="-15">
                <a:solidFill>
                  <a:srgbClr val="0A055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ransition spd="med"/>
  <p:txStyles>
    <p:titleStyle>
      <a:lvl1pPr marL="0" marR="0" indent="0" algn="l" defTabSz="33540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57" b="1" i="0" u="none" strike="noStrike" cap="none" spc="-110" baseline="0">
          <a:solidFill>
            <a:srgbClr val="0A055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33540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57" b="1" i="0" u="none" strike="noStrike" cap="none" spc="-110" baseline="0">
          <a:solidFill>
            <a:srgbClr val="0A055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33540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57" b="1" i="0" u="none" strike="noStrike" cap="none" spc="-110" baseline="0">
          <a:solidFill>
            <a:srgbClr val="0A055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33540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57" b="1" i="0" u="none" strike="noStrike" cap="none" spc="-110" baseline="0">
          <a:solidFill>
            <a:srgbClr val="0A055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33540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57" b="1" i="0" u="none" strike="noStrike" cap="none" spc="-110" baseline="0">
          <a:solidFill>
            <a:srgbClr val="0A055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33540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57" b="1" i="0" u="none" strike="noStrike" cap="none" spc="-110" baseline="0">
          <a:solidFill>
            <a:srgbClr val="0A055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33540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57" b="1" i="0" u="none" strike="noStrike" cap="none" spc="-110" baseline="0">
          <a:solidFill>
            <a:srgbClr val="0A055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33540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57" b="1" i="0" u="none" strike="noStrike" cap="none" spc="-110" baseline="0">
          <a:solidFill>
            <a:srgbClr val="0A055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33540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57" b="1" i="0" u="none" strike="noStrike" cap="none" spc="-110" baseline="0">
          <a:solidFill>
            <a:srgbClr val="0A055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154800" marR="0" indent="-154800" algn="l" defTabSz="335401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1219" b="0" i="0" u="none" strike="noStrike" cap="none" spc="-37" baseline="0">
          <a:solidFill>
            <a:srgbClr val="0A055F"/>
          </a:solidFill>
          <a:uFillTx/>
          <a:latin typeface="+mn-lt"/>
          <a:ea typeface="+mn-ea"/>
          <a:cs typeface="+mn-cs"/>
          <a:sym typeface="Helvetica"/>
        </a:defRPr>
      </a:lvl1pPr>
      <a:lvl2pPr marL="402481" marR="0" indent="-154800" algn="l" defTabSz="335401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1219" b="0" i="0" u="none" strike="noStrike" cap="none" spc="-37" baseline="0">
          <a:solidFill>
            <a:srgbClr val="0A055F"/>
          </a:solidFill>
          <a:uFillTx/>
          <a:latin typeface="+mn-lt"/>
          <a:ea typeface="+mn-ea"/>
          <a:cs typeface="+mn-cs"/>
          <a:sym typeface="Helvetica"/>
        </a:defRPr>
      </a:lvl2pPr>
      <a:lvl3pPr marL="650161" marR="0" indent="-154800" algn="l" defTabSz="335401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1219" b="0" i="0" u="none" strike="noStrike" cap="none" spc="-37" baseline="0">
          <a:solidFill>
            <a:srgbClr val="0A055F"/>
          </a:solidFill>
          <a:uFillTx/>
          <a:latin typeface="+mn-lt"/>
          <a:ea typeface="+mn-ea"/>
          <a:cs typeface="+mn-cs"/>
          <a:sym typeface="Helvetica"/>
        </a:defRPr>
      </a:lvl3pPr>
      <a:lvl4pPr marL="897842" marR="0" indent="-154800" algn="l" defTabSz="335401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1219" b="0" i="0" u="none" strike="noStrike" cap="none" spc="-37" baseline="0">
          <a:solidFill>
            <a:srgbClr val="0A055F"/>
          </a:solidFill>
          <a:uFillTx/>
          <a:latin typeface="+mn-lt"/>
          <a:ea typeface="+mn-ea"/>
          <a:cs typeface="+mn-cs"/>
          <a:sym typeface="Helvetica"/>
        </a:defRPr>
      </a:lvl4pPr>
      <a:lvl5pPr marL="1145522" marR="0" indent="-154800" algn="l" defTabSz="335401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1219" b="0" i="0" u="none" strike="noStrike" cap="none" spc="-37" baseline="0">
          <a:solidFill>
            <a:srgbClr val="0A055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33540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19" b="0" i="0" u="none" strike="noStrike" cap="none" spc="-37" baseline="0">
          <a:solidFill>
            <a:srgbClr val="0A055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33540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19" b="0" i="0" u="none" strike="noStrike" cap="none" spc="-37" baseline="0">
          <a:solidFill>
            <a:srgbClr val="0A055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33540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19" b="0" i="0" u="none" strike="noStrike" cap="none" spc="-37" baseline="0">
          <a:solidFill>
            <a:srgbClr val="0A055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33540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19" b="0" i="0" u="none" strike="noStrike" cap="none" spc="-37" baseline="0">
          <a:solidFill>
            <a:srgbClr val="0A055F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l" defTabSz="33540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8" b="0" i="0" u="none" strike="noStrike" cap="none" spc="-15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33540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8" b="0" i="0" u="none" strike="noStrike" cap="none" spc="-15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33540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8" b="0" i="0" u="none" strike="noStrike" cap="none" spc="-15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33540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8" b="0" i="0" u="none" strike="noStrike" cap="none" spc="-15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33540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8" b="0" i="0" u="none" strike="noStrike" cap="none" spc="-15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33540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8" b="0" i="0" u="none" strike="noStrike" cap="none" spc="-15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33540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8" b="0" i="0" u="none" strike="noStrike" cap="none" spc="-15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33540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8" b="0" i="0" u="none" strike="noStrike" cap="none" spc="-15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33540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8" b="0" i="0" u="none" strike="noStrike" cap="none" spc="-15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.sv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171DDFA-75A2-4025-BCB8-5047C9B12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7" r="17624"/>
          <a:stretch/>
        </p:blipFill>
        <p:spPr>
          <a:xfrm>
            <a:off x="0" y="0"/>
            <a:ext cx="9906001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3E683DE-8E42-4F33-A62E-628E00FB5B1D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rgbClr val="ECECEC">
                  <a:alpha val="0"/>
                  <a:lumMod val="0"/>
                </a:srgbClr>
              </a:gs>
              <a:gs pos="100000">
                <a:srgbClr val="062B41"/>
              </a:gs>
            </a:gsLst>
            <a:lin ang="108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8CF1E8B-ECF1-C710-A263-7EBC764453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54896" y="695260"/>
            <a:ext cx="1145381" cy="4798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A775A1-AFF5-4488-AC82-3B59455934A6}"/>
              </a:ext>
            </a:extLst>
          </p:cNvPr>
          <p:cNvSpPr txBox="1"/>
          <p:nvPr/>
        </p:nvSpPr>
        <p:spPr>
          <a:xfrm>
            <a:off x="379168" y="1817023"/>
            <a:ext cx="3836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Построим офис для бизнеса или торговый </a:t>
            </a:r>
            <a:r>
              <a:rPr lang="ru-RU" sz="2800" b="1" dirty="0" smtClean="0">
                <a:solidFill>
                  <a:schemeClr val="bg1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центр</a:t>
            </a:r>
            <a:endParaRPr lang="ru-RU" sz="2800" b="1" dirty="0">
              <a:solidFill>
                <a:schemeClr val="bg1"/>
              </a:solidFill>
              <a:latin typeface="Inter Bold" panose="02000503000000020004" pitchFamily="2" charset="0"/>
              <a:ea typeface="Inter Bold" panose="02000503000000020004" pitchFamily="2" charset="0"/>
              <a:cs typeface="Inter" panose="0200050300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CB39EFE-BEFC-4593-A33E-13884D8248E7}"/>
              </a:ext>
            </a:extLst>
          </p:cNvPr>
          <p:cNvSpPr txBox="1"/>
          <p:nvPr/>
        </p:nvSpPr>
        <p:spPr>
          <a:xfrm>
            <a:off x="554896" y="6162740"/>
            <a:ext cx="3485259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488"/>
              </a:spcAft>
              <a:buClr>
                <a:srgbClr val="1E8AC2"/>
              </a:buClr>
              <a:buSzPct val="130000"/>
            </a:pPr>
            <a:r>
              <a:rPr lang="ru-RU" sz="11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ООО СК «КСТ» ИНН 1660307216</a:t>
            </a:r>
            <a:endParaRPr lang="ru-RU" sz="9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62F3B67-AA19-4018-A516-FBAA226CEC07}"/>
              </a:ext>
            </a:extLst>
          </p:cNvPr>
          <p:cNvSpPr txBox="1"/>
          <p:nvPr/>
        </p:nvSpPr>
        <p:spPr>
          <a:xfrm>
            <a:off x="379168" y="3382294"/>
            <a:ext cx="348525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488"/>
              </a:spcAft>
              <a:buClr>
                <a:srgbClr val="1E8AC2"/>
              </a:buClr>
              <a:buSzPct val="130000"/>
            </a:pPr>
            <a:r>
              <a:rPr lang="ru-RU" sz="1200" dirty="0">
                <a:solidFill>
                  <a:schemeClr val="tx1">
                    <a:lumMod val="40000"/>
                    <a:lumOff val="6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Комплексные решения от проектирования до ввода в эксплуатацию</a:t>
            </a:r>
          </a:p>
        </p:txBody>
      </p:sp>
    </p:spTree>
    <p:extLst>
      <p:ext uri="{BB962C8B-B14F-4D97-AF65-F5344CB8AC3E}">
        <p14:creationId xmlns:p14="http://schemas.microsoft.com/office/powerpoint/2010/main" xmlns="" val="2362184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3784769E-9F93-49D2-BC52-8CFCF20AE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52" b="23804"/>
          <a:stretch/>
        </p:blipFill>
        <p:spPr bwMode="auto">
          <a:xfrm>
            <a:off x="4952999" y="4421229"/>
            <a:ext cx="4109083" cy="211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D65BBC41-DB92-4382-AADF-7B4E6EA779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228" b="4253"/>
          <a:stretch/>
        </p:blipFill>
        <p:spPr bwMode="auto">
          <a:xfrm>
            <a:off x="580547" y="1935009"/>
            <a:ext cx="4110037" cy="219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xmlns="" id="{E1A6EAE3-7E76-4529-85D2-A894C6CC3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44" b="21876"/>
          <a:stretch/>
        </p:blipFill>
        <p:spPr bwMode="auto">
          <a:xfrm>
            <a:off x="581500" y="4421230"/>
            <a:ext cx="4109084" cy="211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273AC9-B04A-3641-1A93-2745FADE50D1}"/>
              </a:ext>
            </a:extLst>
          </p:cNvPr>
          <p:cNvSpPr txBox="1"/>
          <p:nvPr/>
        </p:nvSpPr>
        <p:spPr>
          <a:xfrm>
            <a:off x="581593" y="513832"/>
            <a:ext cx="8291116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25" b="1" cap="all" dirty="0">
                <a:solidFill>
                  <a:srgbClr val="BCFFFD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Многофункциональный центр</a:t>
            </a:r>
          </a:p>
          <a:p>
            <a:r>
              <a:rPr lang="ru-RU" sz="1463" b="1" cap="all" dirty="0">
                <a:solidFill>
                  <a:schemeClr val="bg1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г. Казань, ул. </a:t>
            </a:r>
            <a:r>
              <a:rPr lang="ru-RU" sz="1463" b="1" cap="all" dirty="0" err="1">
                <a:solidFill>
                  <a:schemeClr val="bg1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четаева</a:t>
            </a:r>
            <a:r>
              <a:rPr lang="ru-RU" sz="1463" b="1" cap="all" dirty="0">
                <a:solidFill>
                  <a:schemeClr val="bg1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, 58Г</a:t>
            </a:r>
          </a:p>
        </p:txBody>
      </p:sp>
      <p:sp>
        <p:nvSpPr>
          <p:cNvPr id="19" name="Прямоугольник 18"/>
          <p:cNvSpPr>
            <a:spLocks noChangeAspect="1"/>
          </p:cNvSpPr>
          <p:nvPr/>
        </p:nvSpPr>
        <p:spPr>
          <a:xfrm>
            <a:off x="4963200" y="3707912"/>
            <a:ext cx="27717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Inter V Light" panose="02000503000000020004" pitchFamily="2" charset="0"/>
                <a:ea typeface="Inter V Light" panose="02000503000000020004" pitchFamily="2" charset="0"/>
                <a:cs typeface="Inter V Light" panose="02000503000000020004" pitchFamily="2" charset="0"/>
              </a:rPr>
              <a:t>общая площадь помещений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xmlns="" id="{9A3A9DFB-B4E0-40C2-9D38-DE9D9A87D6B1}"/>
              </a:ext>
            </a:extLst>
          </p:cNvPr>
          <p:cNvSpPr txBox="1">
            <a:spLocks noChangeAspect="1"/>
          </p:cNvSpPr>
          <p:nvPr/>
        </p:nvSpPr>
        <p:spPr>
          <a:xfrm>
            <a:off x="4963200" y="3349228"/>
            <a:ext cx="3224198" cy="2221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194" b="1" cap="all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956 </a:t>
            </a:r>
            <a:r>
              <a:rPr lang="ru-RU" sz="2194" b="1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м</a:t>
            </a:r>
            <a:r>
              <a:rPr lang="ru-RU" sz="2194" b="1" baseline="30000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2</a:t>
            </a:r>
            <a:r>
              <a:rPr lang="ru-RU" sz="2194" b="1" cap="all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9500D43-A317-4A31-8853-6D76451CF6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727328" y="657712"/>
            <a:ext cx="1145381" cy="4798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33818D8-75C9-416E-BA24-1752DC679631}"/>
              </a:ext>
            </a:extLst>
          </p:cNvPr>
          <p:cNvSpPr txBox="1"/>
          <p:nvPr/>
        </p:nvSpPr>
        <p:spPr>
          <a:xfrm>
            <a:off x="4952999" y="1905286"/>
            <a:ext cx="2175589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3" b="1" cap="all" dirty="0">
                <a:solidFill>
                  <a:schemeClr val="tx1">
                    <a:lumMod val="75000"/>
                  </a:schemeClr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Участие СК «КСТ»: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5811C79-071F-4A52-A6DC-A76010D77781}"/>
              </a:ext>
            </a:extLst>
          </p:cNvPr>
          <p:cNvSpPr>
            <a:spLocks noChangeAspect="1"/>
          </p:cNvSpPr>
          <p:nvPr/>
        </p:nvSpPr>
        <p:spPr>
          <a:xfrm>
            <a:off x="4963200" y="2259446"/>
            <a:ext cx="2771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Inter V Light" panose="02000503000000020004" pitchFamily="2" charset="0"/>
                <a:ea typeface="Inter V Light" panose="02000503000000020004" pitchFamily="2" charset="0"/>
                <a:cs typeface="Inter V Light" panose="02000503000000020004" pitchFamily="2" charset="0"/>
              </a:rPr>
              <a:t>Проектные работы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Inter V Light" panose="02000503000000020004" pitchFamily="2" charset="0"/>
                <a:ea typeface="Inter V Light" panose="02000503000000020004" pitchFamily="2" charset="0"/>
                <a:cs typeface="Inter V Light" panose="02000503000000020004" pitchFamily="2" charset="0"/>
              </a:rPr>
              <a:t>Строительные работы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Inter V Light" panose="02000503000000020004" pitchFamily="2" charset="0"/>
                <a:ea typeface="Inter V Light" panose="02000503000000020004" pitchFamily="2" charset="0"/>
                <a:cs typeface="Inter V Light" panose="02000503000000020004" pitchFamily="2" charset="0"/>
              </a:rPr>
              <a:t>Фасадные работы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Inter V Light" panose="02000503000000020004" pitchFamily="2" charset="0"/>
                <a:ea typeface="Inter V Light" panose="02000503000000020004" pitchFamily="2" charset="0"/>
                <a:cs typeface="Inter V Light" panose="02000503000000020004" pitchFamily="2" charset="0"/>
              </a:rPr>
              <a:t>Благоустройство территории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957A8890-B0B0-4899-8660-D654D79608AC}"/>
              </a:ext>
            </a:extLst>
          </p:cNvPr>
          <p:cNvGrpSpPr/>
          <p:nvPr/>
        </p:nvGrpSpPr>
        <p:grpSpPr>
          <a:xfrm>
            <a:off x="4996818" y="4491756"/>
            <a:ext cx="890858" cy="261610"/>
            <a:chOff x="6519450" y="5775336"/>
            <a:chExt cx="890858" cy="261610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702A0DC6-900C-43C7-9459-8A0F0AC96D6D}"/>
                </a:ext>
              </a:extLst>
            </p:cNvPr>
            <p:cNvSpPr/>
            <p:nvPr/>
          </p:nvSpPr>
          <p:spPr>
            <a:xfrm>
              <a:off x="6575299" y="5818338"/>
              <a:ext cx="737119" cy="20527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round/>
            </a:ln>
            <a:effectLst>
              <a:glow rad="101600">
                <a:schemeClr val="bg2">
                  <a:lumMod val="20000"/>
                  <a:lumOff val="80000"/>
                  <a:alpha val="60000"/>
                </a:schemeClr>
              </a:glo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5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CB63E723-80FF-4520-AE7F-8956DB3C79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9450" y="5775336"/>
              <a:ext cx="89085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75000"/>
                    </a:schemeClr>
                  </a:solidFill>
                  <a:latin typeface="Calibri Light" panose="020F0302020204030204" pitchFamily="34" charset="0"/>
                  <a:ea typeface="MS Mincho"/>
                  <a:cs typeface="Times New Roman" panose="02020603050405020304" pitchFamily="18" charset="0"/>
                </a:rPr>
                <a:t>реализация</a:t>
              </a:r>
              <a:endParaRPr lang="ru-RU" sz="1100" baseline="30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8C93E058-93F1-4044-9734-280FFB2E0F33}"/>
              </a:ext>
            </a:extLst>
          </p:cNvPr>
          <p:cNvGrpSpPr/>
          <p:nvPr/>
        </p:nvGrpSpPr>
        <p:grpSpPr>
          <a:xfrm>
            <a:off x="637729" y="4491756"/>
            <a:ext cx="890858" cy="261610"/>
            <a:chOff x="6519450" y="5775336"/>
            <a:chExt cx="890858" cy="261610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B3DFAE74-562B-4819-A3C4-75D876E9903A}"/>
                </a:ext>
              </a:extLst>
            </p:cNvPr>
            <p:cNvSpPr/>
            <p:nvPr/>
          </p:nvSpPr>
          <p:spPr>
            <a:xfrm>
              <a:off x="6575299" y="5818338"/>
              <a:ext cx="737119" cy="20527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round/>
            </a:ln>
            <a:effectLst>
              <a:glow rad="101600">
                <a:schemeClr val="bg2">
                  <a:lumMod val="20000"/>
                  <a:lumOff val="80000"/>
                  <a:alpha val="60000"/>
                </a:schemeClr>
              </a:glo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5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F26C12D0-EAD8-45AB-97A2-B2FB1020C4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9450" y="5775336"/>
              <a:ext cx="89085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75000"/>
                    </a:schemeClr>
                  </a:solidFill>
                  <a:latin typeface="Calibri Light" panose="020F0302020204030204" pitchFamily="34" charset="0"/>
                  <a:ea typeface="MS Mincho"/>
                  <a:cs typeface="Times New Roman" panose="02020603050405020304" pitchFamily="18" charset="0"/>
                </a:rPr>
                <a:t>реализация</a:t>
              </a:r>
              <a:endParaRPr lang="ru-RU" sz="1100" baseline="30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EE1061A4-9C90-4A8B-81FC-81A77B38017F}"/>
              </a:ext>
            </a:extLst>
          </p:cNvPr>
          <p:cNvGrpSpPr/>
          <p:nvPr/>
        </p:nvGrpSpPr>
        <p:grpSpPr>
          <a:xfrm>
            <a:off x="616708" y="1991927"/>
            <a:ext cx="890858" cy="261610"/>
            <a:chOff x="6519450" y="5775336"/>
            <a:chExt cx="890858" cy="261610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0F944143-600C-4B46-8C29-C81694E34FB1}"/>
                </a:ext>
              </a:extLst>
            </p:cNvPr>
            <p:cNvSpPr/>
            <p:nvPr/>
          </p:nvSpPr>
          <p:spPr>
            <a:xfrm>
              <a:off x="6575299" y="5818338"/>
              <a:ext cx="737119" cy="20527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round/>
            </a:ln>
            <a:effectLst>
              <a:glow rad="101600">
                <a:schemeClr val="bg2">
                  <a:lumMod val="20000"/>
                  <a:lumOff val="80000"/>
                  <a:alpha val="60000"/>
                </a:schemeClr>
              </a:glo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5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DA194DAC-5410-4A75-9549-6E9F201591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9450" y="5775336"/>
              <a:ext cx="89085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tx1">
                      <a:lumMod val="75000"/>
                    </a:schemeClr>
                  </a:solidFill>
                  <a:latin typeface="Calibri Light" panose="020F0302020204030204" pitchFamily="34" charset="0"/>
                  <a:ea typeface="MS Mincho"/>
                  <a:cs typeface="Times New Roman" panose="02020603050405020304" pitchFamily="18" charset="0"/>
                </a:rPr>
                <a:t>проект</a:t>
              </a:r>
              <a:endParaRPr lang="ru-RU" sz="1100" baseline="30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77493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1694B56A-0D7F-4FF5-8054-3ED13D080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67" b="20337"/>
          <a:stretch/>
        </p:blipFill>
        <p:spPr bwMode="auto">
          <a:xfrm>
            <a:off x="581591" y="4421230"/>
            <a:ext cx="4112137" cy="211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xmlns="" id="{C686CFAD-10B9-4477-B0AF-009DA3C11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48" t="22590" r="248" b="8777"/>
          <a:stretch/>
        </p:blipFill>
        <p:spPr bwMode="auto">
          <a:xfrm>
            <a:off x="4952999" y="4421230"/>
            <a:ext cx="4109083" cy="211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B81B2FB0-661D-4489-A249-D37267992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1" r="6606"/>
          <a:stretch/>
        </p:blipFill>
        <p:spPr bwMode="auto">
          <a:xfrm>
            <a:off x="581592" y="1936228"/>
            <a:ext cx="4110037" cy="219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273AC9-B04A-3641-1A93-2745FADE50D1}"/>
              </a:ext>
            </a:extLst>
          </p:cNvPr>
          <p:cNvSpPr txBox="1"/>
          <p:nvPr/>
        </p:nvSpPr>
        <p:spPr>
          <a:xfrm>
            <a:off x="581593" y="513832"/>
            <a:ext cx="8291116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25" b="1" cap="all" dirty="0">
                <a:solidFill>
                  <a:srgbClr val="BCFFFD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Торговый объект</a:t>
            </a:r>
          </a:p>
          <a:p>
            <a:r>
              <a:rPr lang="ru-RU" sz="1463" b="1" cap="all" dirty="0">
                <a:solidFill>
                  <a:schemeClr val="bg1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г. Казань, ул. Аксакова, 1в</a:t>
            </a:r>
          </a:p>
        </p:txBody>
      </p:sp>
      <p:sp>
        <p:nvSpPr>
          <p:cNvPr id="19" name="Прямоугольник 18"/>
          <p:cNvSpPr>
            <a:spLocks noChangeAspect="1"/>
          </p:cNvSpPr>
          <p:nvPr/>
        </p:nvSpPr>
        <p:spPr>
          <a:xfrm>
            <a:off x="5052667" y="3787684"/>
            <a:ext cx="277175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Calibri Light" panose="020F0302020204030204" pitchFamily="34" charset="0"/>
                <a:ea typeface="MS Mincho"/>
                <a:cs typeface="Times New Roman" panose="02020603050405020304" pitchFamily="18" charset="0"/>
              </a:rPr>
              <a:t>общая площадь помещений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xmlns="" id="{9A3A9DFB-B4E0-40C2-9D38-DE9D9A87D6B1}"/>
              </a:ext>
            </a:extLst>
          </p:cNvPr>
          <p:cNvSpPr txBox="1">
            <a:spLocks noChangeAspect="1"/>
          </p:cNvSpPr>
          <p:nvPr/>
        </p:nvSpPr>
        <p:spPr>
          <a:xfrm>
            <a:off x="5052667" y="3429000"/>
            <a:ext cx="3224198" cy="2221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194" b="1" cap="all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535 </a:t>
            </a:r>
            <a:r>
              <a:rPr lang="ru-RU" sz="2194" b="1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м</a:t>
            </a:r>
            <a:r>
              <a:rPr lang="ru-RU" sz="2194" b="1" baseline="30000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2</a:t>
            </a:r>
            <a:r>
              <a:rPr lang="ru-RU" sz="2194" b="1" cap="all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9500D43-A317-4A31-8853-6D76451CF6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727328" y="657712"/>
            <a:ext cx="1145381" cy="479822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C7270B41-C640-4548-A2B2-CA9416583D27}"/>
              </a:ext>
            </a:extLst>
          </p:cNvPr>
          <p:cNvGrpSpPr/>
          <p:nvPr/>
        </p:nvGrpSpPr>
        <p:grpSpPr>
          <a:xfrm>
            <a:off x="4996818" y="4491756"/>
            <a:ext cx="890858" cy="261610"/>
            <a:chOff x="6519450" y="5775336"/>
            <a:chExt cx="890858" cy="261610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216C8572-C588-4ABB-9741-771350D07CD2}"/>
                </a:ext>
              </a:extLst>
            </p:cNvPr>
            <p:cNvSpPr/>
            <p:nvPr/>
          </p:nvSpPr>
          <p:spPr>
            <a:xfrm>
              <a:off x="6575299" y="5818338"/>
              <a:ext cx="737119" cy="20527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round/>
            </a:ln>
            <a:effectLst>
              <a:glow rad="101600">
                <a:schemeClr val="bg2">
                  <a:lumMod val="20000"/>
                  <a:lumOff val="80000"/>
                  <a:alpha val="60000"/>
                </a:schemeClr>
              </a:glo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5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D8DE3698-B3B1-43FF-BFB3-6CB6E52286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9450" y="5775336"/>
              <a:ext cx="89085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75000"/>
                    </a:schemeClr>
                  </a:solidFill>
                  <a:latin typeface="Calibri Light" panose="020F0302020204030204" pitchFamily="34" charset="0"/>
                  <a:ea typeface="MS Mincho"/>
                  <a:cs typeface="Times New Roman" panose="02020603050405020304" pitchFamily="18" charset="0"/>
                </a:rPr>
                <a:t>реализация</a:t>
              </a:r>
              <a:endParaRPr lang="ru-RU" sz="1100" baseline="30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B22F9B3E-FA1C-42C7-B916-9A49EC60D7DD}"/>
              </a:ext>
            </a:extLst>
          </p:cNvPr>
          <p:cNvGrpSpPr/>
          <p:nvPr/>
        </p:nvGrpSpPr>
        <p:grpSpPr>
          <a:xfrm>
            <a:off x="637729" y="4491756"/>
            <a:ext cx="890858" cy="261610"/>
            <a:chOff x="6519450" y="5775336"/>
            <a:chExt cx="890858" cy="261610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7E50D0D0-4950-42F1-8440-272AEA32E103}"/>
                </a:ext>
              </a:extLst>
            </p:cNvPr>
            <p:cNvSpPr/>
            <p:nvPr/>
          </p:nvSpPr>
          <p:spPr>
            <a:xfrm>
              <a:off x="6575299" y="5818338"/>
              <a:ext cx="737119" cy="20527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round/>
            </a:ln>
            <a:effectLst>
              <a:glow rad="101600">
                <a:schemeClr val="bg2">
                  <a:lumMod val="20000"/>
                  <a:lumOff val="80000"/>
                  <a:alpha val="60000"/>
                </a:schemeClr>
              </a:glo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5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00A89CE7-B9F6-4D36-957C-0F45077B26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9450" y="5775336"/>
              <a:ext cx="89085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75000"/>
                    </a:schemeClr>
                  </a:solidFill>
                  <a:latin typeface="Calibri Light" panose="020F0302020204030204" pitchFamily="34" charset="0"/>
                  <a:ea typeface="MS Mincho"/>
                  <a:cs typeface="Times New Roman" panose="02020603050405020304" pitchFamily="18" charset="0"/>
                </a:rPr>
                <a:t>реализация</a:t>
              </a:r>
              <a:endParaRPr lang="ru-RU" sz="1100" baseline="30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6CE1A1CA-34B4-4DC3-B212-05CAADEA831F}"/>
              </a:ext>
            </a:extLst>
          </p:cNvPr>
          <p:cNvGrpSpPr/>
          <p:nvPr/>
        </p:nvGrpSpPr>
        <p:grpSpPr>
          <a:xfrm>
            <a:off x="616708" y="1991927"/>
            <a:ext cx="890858" cy="261610"/>
            <a:chOff x="6519450" y="5775336"/>
            <a:chExt cx="890858" cy="261610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8A638052-CE49-4DE6-AAFB-3B6D6CB602E0}"/>
                </a:ext>
              </a:extLst>
            </p:cNvPr>
            <p:cNvSpPr/>
            <p:nvPr/>
          </p:nvSpPr>
          <p:spPr>
            <a:xfrm>
              <a:off x="6575299" y="5818338"/>
              <a:ext cx="737119" cy="20527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round/>
            </a:ln>
            <a:effectLst>
              <a:glow rad="101600">
                <a:schemeClr val="bg2">
                  <a:lumMod val="20000"/>
                  <a:lumOff val="80000"/>
                  <a:alpha val="60000"/>
                </a:schemeClr>
              </a:glo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5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F14E5143-8A5F-4392-BBE0-0DE9F13958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9450" y="5775336"/>
              <a:ext cx="89085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tx1">
                      <a:lumMod val="75000"/>
                    </a:schemeClr>
                  </a:solidFill>
                  <a:latin typeface="Calibri Light" panose="020F0302020204030204" pitchFamily="34" charset="0"/>
                  <a:ea typeface="MS Mincho"/>
                  <a:cs typeface="Times New Roman" panose="02020603050405020304" pitchFamily="18" charset="0"/>
                </a:rPr>
                <a:t>проект</a:t>
              </a:r>
              <a:endParaRPr lang="ru-RU" sz="1100" baseline="30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9338378-D7B7-4CEF-9BFA-9BB5115DDE15}"/>
              </a:ext>
            </a:extLst>
          </p:cNvPr>
          <p:cNvSpPr txBox="1"/>
          <p:nvPr/>
        </p:nvSpPr>
        <p:spPr>
          <a:xfrm>
            <a:off x="4952999" y="1905286"/>
            <a:ext cx="2175589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3" b="1" cap="all" dirty="0">
                <a:solidFill>
                  <a:schemeClr val="tx1">
                    <a:lumMod val="75000"/>
                  </a:schemeClr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Участие СК «КСТ»: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A436D340-6436-4DBC-9B43-5AC746D5267C}"/>
              </a:ext>
            </a:extLst>
          </p:cNvPr>
          <p:cNvSpPr>
            <a:spLocks noChangeAspect="1"/>
          </p:cNvSpPr>
          <p:nvPr/>
        </p:nvSpPr>
        <p:spPr>
          <a:xfrm>
            <a:off x="4963200" y="2259446"/>
            <a:ext cx="418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Inter V Light" panose="02000503000000020004" pitchFamily="2" charset="0"/>
                <a:ea typeface="Inter V Light" panose="02000503000000020004" pitchFamily="2" charset="0"/>
                <a:cs typeface="Inter V Light" panose="02000503000000020004" pitchFamily="2" charset="0"/>
              </a:rPr>
              <a:t>Проектные работы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Inter V Light" panose="02000503000000020004" pitchFamily="2" charset="0"/>
                <a:ea typeface="Inter V Light" panose="02000503000000020004" pitchFamily="2" charset="0"/>
                <a:cs typeface="Inter V Light" panose="02000503000000020004" pitchFamily="2" charset="0"/>
              </a:rPr>
              <a:t>Строительные работы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Inter V Light" panose="02000503000000020004" pitchFamily="2" charset="0"/>
                <a:ea typeface="Inter V Light" panose="02000503000000020004" pitchFamily="2" charset="0"/>
                <a:cs typeface="Inter V Light" panose="02000503000000020004" pitchFamily="2" charset="0"/>
              </a:rPr>
              <a:t>Фасадные работы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Inter V Light" panose="02000503000000020004" pitchFamily="2" charset="0"/>
                <a:ea typeface="Inter V Light" panose="02000503000000020004" pitchFamily="2" charset="0"/>
                <a:cs typeface="Inter V Light" panose="02000503000000020004" pitchFamily="2" charset="0"/>
              </a:rPr>
              <a:t>Благоустройство территории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Inter V Light" panose="02000503000000020004" pitchFamily="2" charset="0"/>
                <a:ea typeface="Inter V Light" panose="02000503000000020004" pitchFamily="2" charset="0"/>
                <a:cs typeface="Inter V Light" panose="02000503000000020004" pitchFamily="2" charset="0"/>
              </a:rPr>
              <a:t>Получение разрешительной документации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596968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104455" y="2124603"/>
            <a:ext cx="4035575" cy="542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2763"/>
              </a:spcAft>
              <a:buClr>
                <a:srgbClr val="1E8AC2"/>
              </a:buClr>
              <a:buSzPct val="130000"/>
            </a:pPr>
            <a:r>
              <a:rPr lang="ru-RU" sz="1463" dirty="0">
                <a:latin typeface="Inter V Light" panose="02000503000000020004" pitchFamily="2" charset="0"/>
                <a:ea typeface="Inter V Light" panose="02000503000000020004" pitchFamily="2" charset="0"/>
                <a:cs typeface="Inter V Light" panose="02000503000000020004" pitchFamily="2" charset="0"/>
              </a:rPr>
              <a:t>Таунхаусы в 15 минутах от метро «Проспект Победы», г. Казань</a:t>
            </a:r>
            <a:endParaRPr lang="en-US" sz="813" dirty="0">
              <a:solidFill>
                <a:srgbClr val="919191"/>
              </a:solidFill>
              <a:latin typeface="Inter V Light" panose="02000503000000020004" pitchFamily="2" charset="0"/>
              <a:ea typeface="Inter V Light" panose="02000503000000020004" pitchFamily="2" charset="0"/>
              <a:cs typeface="Inter V Light" panose="0200050300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273AC9-B04A-3641-1A93-2745FADE50D1}"/>
              </a:ext>
            </a:extLst>
          </p:cNvPr>
          <p:cNvSpPr txBox="1"/>
          <p:nvPr/>
        </p:nvSpPr>
        <p:spPr>
          <a:xfrm>
            <a:off x="581593" y="513832"/>
            <a:ext cx="8291116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25" b="1" cap="all" dirty="0">
                <a:solidFill>
                  <a:srgbClr val="BCFFFD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4-х квартирные таунхаусы</a:t>
            </a:r>
          </a:p>
          <a:p>
            <a:r>
              <a:rPr lang="ru-RU" sz="1463" b="1" cap="all" dirty="0">
                <a:solidFill>
                  <a:schemeClr val="bg1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П. новые </a:t>
            </a:r>
            <a:r>
              <a:rPr lang="ru-RU" sz="1463" b="1" cap="all" dirty="0" err="1">
                <a:solidFill>
                  <a:schemeClr val="bg1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салмачи</a:t>
            </a:r>
            <a:endParaRPr lang="ru-RU" sz="1463" b="1" cap="all" dirty="0">
              <a:solidFill>
                <a:schemeClr val="bg1"/>
              </a:solidFill>
              <a:latin typeface="Inter Bold" panose="02000503000000020004" pitchFamily="2" charset="0"/>
              <a:ea typeface="Inter Bold" panose="02000503000000020004" pitchFamily="2" charset="0"/>
              <a:cs typeface="Inter" panose="02000503000000020004" pitchFamily="50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9A3A9DFB-B4E0-40C2-9D38-DE9D9A87D6B1}"/>
              </a:ext>
            </a:extLst>
          </p:cNvPr>
          <p:cNvSpPr txBox="1">
            <a:spLocks noChangeAspect="1"/>
          </p:cNvSpPr>
          <p:nvPr/>
        </p:nvSpPr>
        <p:spPr>
          <a:xfrm>
            <a:off x="5174811" y="4462105"/>
            <a:ext cx="3405439" cy="4524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194" b="1" cap="all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16 квартир</a:t>
            </a:r>
          </a:p>
        </p:txBody>
      </p:sp>
      <p:sp>
        <p:nvSpPr>
          <p:cNvPr id="19" name="Прямоугольник 18"/>
          <p:cNvSpPr>
            <a:spLocks noChangeAspect="1"/>
          </p:cNvSpPr>
          <p:nvPr/>
        </p:nvSpPr>
        <p:spPr>
          <a:xfrm>
            <a:off x="5241856" y="6097586"/>
            <a:ext cx="277175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Calibri Light" panose="020F0302020204030204" pitchFamily="34" charset="0"/>
                <a:ea typeface="MS Mincho"/>
                <a:cs typeface="Times New Roman" panose="02020603050405020304" pitchFamily="18" charset="0"/>
              </a:rPr>
              <a:t>общая площадь жилья</a:t>
            </a:r>
          </a:p>
        </p:txBody>
      </p:sp>
      <p:sp>
        <p:nvSpPr>
          <p:cNvPr id="21" name="Прямоугольник 20"/>
          <p:cNvSpPr>
            <a:spLocks noChangeAspect="1"/>
          </p:cNvSpPr>
          <p:nvPr/>
        </p:nvSpPr>
        <p:spPr>
          <a:xfrm>
            <a:off x="5241856" y="5356791"/>
            <a:ext cx="19431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Calibri Light" panose="020F0302020204030204" pitchFamily="34" charset="0"/>
                <a:ea typeface="MS Mincho"/>
                <a:cs typeface="Times New Roman" panose="02020603050405020304" pitchFamily="18" charset="0"/>
              </a:rPr>
              <a:t>площадь застройки</a:t>
            </a:r>
            <a:endParaRPr lang="ru-RU" sz="1300" baseline="300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xmlns="" id="{9A3A9DFB-B4E0-40C2-9D38-DE9D9A87D6B1}"/>
              </a:ext>
            </a:extLst>
          </p:cNvPr>
          <p:cNvSpPr txBox="1">
            <a:spLocks noChangeAspect="1"/>
          </p:cNvSpPr>
          <p:nvPr/>
        </p:nvSpPr>
        <p:spPr>
          <a:xfrm>
            <a:off x="5223082" y="5074892"/>
            <a:ext cx="2097742" cy="4524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194" b="1" cap="all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1 145,16 </a:t>
            </a:r>
            <a:r>
              <a:rPr lang="ru-RU" sz="2194" b="1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м</a:t>
            </a:r>
            <a:r>
              <a:rPr lang="ru-RU" sz="2194" b="1" baseline="30000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2</a:t>
            </a:r>
            <a:r>
              <a:rPr lang="ru-RU" sz="2194" b="1" cap="all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 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xmlns="" id="{9A3A9DFB-B4E0-40C2-9D38-DE9D9A87D6B1}"/>
              </a:ext>
            </a:extLst>
          </p:cNvPr>
          <p:cNvSpPr txBox="1">
            <a:spLocks noChangeAspect="1"/>
          </p:cNvSpPr>
          <p:nvPr/>
        </p:nvSpPr>
        <p:spPr>
          <a:xfrm>
            <a:off x="5241856" y="5809250"/>
            <a:ext cx="3224198" cy="2221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194" b="1" cap="all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960 </a:t>
            </a:r>
            <a:r>
              <a:rPr lang="ru-RU" sz="2194" b="1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м</a:t>
            </a:r>
            <a:r>
              <a:rPr lang="ru-RU" sz="2194" b="1" baseline="30000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2</a:t>
            </a:r>
            <a:r>
              <a:rPr lang="ru-RU" sz="2194" b="1" cap="all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9500D43-A317-4A31-8853-6D76451CF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727328" y="657712"/>
            <a:ext cx="1145381" cy="47982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DAFD52B-ECE7-469D-AD50-8B05810B9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442"/>
          <a:stretch/>
        </p:blipFill>
        <p:spPr bwMode="auto">
          <a:xfrm>
            <a:off x="581593" y="1935008"/>
            <a:ext cx="4110037" cy="220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xmlns="" id="{FD99AB72-8548-474E-8250-03F886131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8" t="13930" r="1431" b="6447"/>
          <a:stretch/>
        </p:blipFill>
        <p:spPr bwMode="auto">
          <a:xfrm>
            <a:off x="586971" y="4438406"/>
            <a:ext cx="4110037" cy="20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1AB40C89-4656-4504-B9CF-979179F2E8F7}"/>
              </a:ext>
            </a:extLst>
          </p:cNvPr>
          <p:cNvGrpSpPr/>
          <p:nvPr/>
        </p:nvGrpSpPr>
        <p:grpSpPr>
          <a:xfrm>
            <a:off x="637729" y="4491756"/>
            <a:ext cx="890858" cy="261610"/>
            <a:chOff x="6519450" y="5775336"/>
            <a:chExt cx="890858" cy="261610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BD844555-8319-436D-9C08-E9E19E7C1FBA}"/>
                </a:ext>
              </a:extLst>
            </p:cNvPr>
            <p:cNvSpPr/>
            <p:nvPr/>
          </p:nvSpPr>
          <p:spPr>
            <a:xfrm>
              <a:off x="6575299" y="5818338"/>
              <a:ext cx="737119" cy="20527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round/>
            </a:ln>
            <a:effectLst>
              <a:glow rad="101600">
                <a:schemeClr val="bg2">
                  <a:lumMod val="20000"/>
                  <a:lumOff val="80000"/>
                  <a:alpha val="60000"/>
                </a:schemeClr>
              </a:glo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5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380A3BCF-93AA-48FA-BF99-C003D72F26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9450" y="5775336"/>
              <a:ext cx="89085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75000"/>
                    </a:schemeClr>
                  </a:solidFill>
                  <a:latin typeface="Calibri Light" panose="020F0302020204030204" pitchFamily="34" charset="0"/>
                  <a:ea typeface="MS Mincho"/>
                  <a:cs typeface="Times New Roman" panose="02020603050405020304" pitchFamily="18" charset="0"/>
                </a:rPr>
                <a:t>реализация</a:t>
              </a:r>
              <a:endParaRPr lang="ru-RU" sz="1100" baseline="30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5091BEA7-2009-4203-B606-BFD45F83D329}"/>
              </a:ext>
            </a:extLst>
          </p:cNvPr>
          <p:cNvGrpSpPr/>
          <p:nvPr/>
        </p:nvGrpSpPr>
        <p:grpSpPr>
          <a:xfrm>
            <a:off x="616708" y="1991927"/>
            <a:ext cx="890858" cy="261610"/>
            <a:chOff x="6519450" y="5775336"/>
            <a:chExt cx="890858" cy="261610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8A8B22DE-4C53-4F8A-BD3A-7DE59114618F}"/>
                </a:ext>
              </a:extLst>
            </p:cNvPr>
            <p:cNvSpPr/>
            <p:nvPr/>
          </p:nvSpPr>
          <p:spPr>
            <a:xfrm>
              <a:off x="6575299" y="5818338"/>
              <a:ext cx="737119" cy="20527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round/>
            </a:ln>
            <a:effectLst>
              <a:glow rad="101600">
                <a:schemeClr val="bg2">
                  <a:lumMod val="20000"/>
                  <a:lumOff val="80000"/>
                  <a:alpha val="60000"/>
                </a:schemeClr>
              </a:glo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5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491A2810-CC6C-4514-ADAD-E2C77F2A69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9450" y="5775336"/>
              <a:ext cx="89085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tx1">
                      <a:lumMod val="75000"/>
                    </a:schemeClr>
                  </a:solidFill>
                  <a:latin typeface="Calibri Light" panose="020F0302020204030204" pitchFamily="34" charset="0"/>
                  <a:ea typeface="MS Mincho"/>
                  <a:cs typeface="Times New Roman" panose="02020603050405020304" pitchFamily="18" charset="0"/>
                </a:rPr>
                <a:t>проект</a:t>
              </a:r>
              <a:endParaRPr lang="ru-RU" sz="1100" baseline="30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E052172-03F0-4E36-B5B3-964333606D04}"/>
              </a:ext>
            </a:extLst>
          </p:cNvPr>
          <p:cNvSpPr txBox="1"/>
          <p:nvPr/>
        </p:nvSpPr>
        <p:spPr>
          <a:xfrm>
            <a:off x="5133406" y="2818210"/>
            <a:ext cx="2175589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3" b="1" cap="all" dirty="0">
                <a:solidFill>
                  <a:schemeClr val="tx1">
                    <a:lumMod val="75000"/>
                  </a:schemeClr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Участие СК «КСТ»: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9B48FF63-4CA8-4036-8E8B-3720BA478677}"/>
              </a:ext>
            </a:extLst>
          </p:cNvPr>
          <p:cNvSpPr>
            <a:spLocks noChangeAspect="1"/>
          </p:cNvSpPr>
          <p:nvPr/>
        </p:nvSpPr>
        <p:spPr>
          <a:xfrm>
            <a:off x="5143607" y="3172370"/>
            <a:ext cx="418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Inter V Light" panose="02000503000000020004" pitchFamily="2" charset="0"/>
                <a:ea typeface="Inter V Light" panose="02000503000000020004" pitchFamily="2" charset="0"/>
                <a:cs typeface="Inter V Light" panose="02000503000000020004" pitchFamily="2" charset="0"/>
              </a:rPr>
              <a:t>Проектные работы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Inter V Light" panose="02000503000000020004" pitchFamily="2" charset="0"/>
                <a:ea typeface="Inter V Light" panose="02000503000000020004" pitchFamily="2" charset="0"/>
                <a:cs typeface="Inter V Light" panose="02000503000000020004" pitchFamily="2" charset="0"/>
              </a:rPr>
              <a:t>Строительные работы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Inter V Light" panose="02000503000000020004" pitchFamily="2" charset="0"/>
                <a:ea typeface="Inter V Light" panose="02000503000000020004" pitchFamily="2" charset="0"/>
                <a:cs typeface="Inter V Light" panose="02000503000000020004" pitchFamily="2" charset="0"/>
              </a:rPr>
              <a:t>Получение разрешительной документации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3142488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>
            <a:extLst>
              <a:ext uri="{FF2B5EF4-FFF2-40B4-BE49-F238E27FC236}">
                <a16:creationId xmlns:a16="http://schemas.microsoft.com/office/drawing/2014/main" xmlns="" id="{069FE9D3-093A-4ED7-AC73-24BF9DE6F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383"/>
          <a:stretch/>
        </p:blipFill>
        <p:spPr bwMode="auto">
          <a:xfrm>
            <a:off x="4952046" y="4421228"/>
            <a:ext cx="4109083" cy="211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xmlns="" id="{5E4D39C4-10F7-41BC-8693-B194718668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30"/>
          <a:stretch/>
        </p:blipFill>
        <p:spPr bwMode="auto">
          <a:xfrm>
            <a:off x="581592" y="1935008"/>
            <a:ext cx="4110037" cy="219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D89D9872-1B1F-4D4B-9B45-387762F38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91" b="15691"/>
          <a:stretch/>
        </p:blipFill>
        <p:spPr bwMode="auto">
          <a:xfrm>
            <a:off x="581591" y="4421229"/>
            <a:ext cx="4109083" cy="211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273AC9-B04A-3641-1A93-2745FADE50D1}"/>
              </a:ext>
            </a:extLst>
          </p:cNvPr>
          <p:cNvSpPr txBox="1"/>
          <p:nvPr/>
        </p:nvSpPr>
        <p:spPr>
          <a:xfrm>
            <a:off x="581593" y="513832"/>
            <a:ext cx="8291116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25" b="1" cap="all" dirty="0">
                <a:solidFill>
                  <a:srgbClr val="BCFFFD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Универсальный магазин</a:t>
            </a:r>
          </a:p>
          <a:p>
            <a:r>
              <a:rPr lang="ru-RU" sz="1463" b="1" cap="all" dirty="0">
                <a:solidFill>
                  <a:schemeClr val="bg1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г. Казань, П. новые </a:t>
            </a:r>
            <a:r>
              <a:rPr lang="ru-RU" sz="1463" b="1" cap="all" dirty="0" err="1">
                <a:solidFill>
                  <a:schemeClr val="bg1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салмачи</a:t>
            </a:r>
            <a:endParaRPr lang="ru-RU" sz="1463" b="1" cap="all" dirty="0">
              <a:solidFill>
                <a:schemeClr val="bg1"/>
              </a:solidFill>
              <a:latin typeface="Inter Bold" panose="02000503000000020004" pitchFamily="2" charset="0"/>
              <a:ea typeface="Inter Bold" panose="02000503000000020004" pitchFamily="2" charset="0"/>
              <a:cs typeface="Inter" panose="02000503000000020004" pitchFamily="50" charset="0"/>
            </a:endParaRPr>
          </a:p>
        </p:txBody>
      </p:sp>
      <p:sp>
        <p:nvSpPr>
          <p:cNvPr id="19" name="Прямоугольник 18"/>
          <p:cNvSpPr>
            <a:spLocks noChangeAspect="1"/>
          </p:cNvSpPr>
          <p:nvPr/>
        </p:nvSpPr>
        <p:spPr>
          <a:xfrm>
            <a:off x="5056364" y="3823920"/>
            <a:ext cx="277175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Calibri Light" panose="020F0302020204030204" pitchFamily="34" charset="0"/>
                <a:ea typeface="MS Mincho"/>
                <a:cs typeface="Times New Roman" panose="02020603050405020304" pitchFamily="18" charset="0"/>
              </a:rPr>
              <a:t>общая площадь помещений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xmlns="" id="{9A3A9DFB-B4E0-40C2-9D38-DE9D9A87D6B1}"/>
              </a:ext>
            </a:extLst>
          </p:cNvPr>
          <p:cNvSpPr txBox="1">
            <a:spLocks noChangeAspect="1"/>
          </p:cNvSpPr>
          <p:nvPr/>
        </p:nvSpPr>
        <p:spPr>
          <a:xfrm>
            <a:off x="5056364" y="3465236"/>
            <a:ext cx="3224198" cy="2221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194" b="1" cap="all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657 </a:t>
            </a:r>
            <a:r>
              <a:rPr lang="ru-RU" sz="2194" b="1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м</a:t>
            </a:r>
            <a:r>
              <a:rPr lang="ru-RU" sz="2194" b="1" baseline="30000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2</a:t>
            </a:r>
            <a:r>
              <a:rPr lang="ru-RU" sz="2194" b="1" cap="all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9500D43-A317-4A31-8853-6D76451CF6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727328" y="657712"/>
            <a:ext cx="1145381" cy="479822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EE15A438-7741-4FEF-8AF6-CC4F1BAF37A0}"/>
              </a:ext>
            </a:extLst>
          </p:cNvPr>
          <p:cNvGrpSpPr/>
          <p:nvPr/>
        </p:nvGrpSpPr>
        <p:grpSpPr>
          <a:xfrm>
            <a:off x="4996818" y="4491756"/>
            <a:ext cx="890858" cy="261610"/>
            <a:chOff x="6519450" y="5775336"/>
            <a:chExt cx="890858" cy="261610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7BFFA516-BE6F-48B8-8492-1F600E971F20}"/>
                </a:ext>
              </a:extLst>
            </p:cNvPr>
            <p:cNvSpPr/>
            <p:nvPr/>
          </p:nvSpPr>
          <p:spPr>
            <a:xfrm>
              <a:off x="6575299" y="5818338"/>
              <a:ext cx="737119" cy="20527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round/>
            </a:ln>
            <a:effectLst>
              <a:glow rad="101600">
                <a:schemeClr val="bg2">
                  <a:lumMod val="20000"/>
                  <a:lumOff val="80000"/>
                  <a:alpha val="60000"/>
                </a:schemeClr>
              </a:glo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5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94DC7981-B7E8-43D7-94C7-79388030FB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9450" y="5775336"/>
              <a:ext cx="89085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75000"/>
                    </a:schemeClr>
                  </a:solidFill>
                  <a:latin typeface="Calibri Light" panose="020F0302020204030204" pitchFamily="34" charset="0"/>
                  <a:ea typeface="MS Mincho"/>
                  <a:cs typeface="Times New Roman" panose="02020603050405020304" pitchFamily="18" charset="0"/>
                </a:rPr>
                <a:t>реализация</a:t>
              </a:r>
              <a:endParaRPr lang="ru-RU" sz="1100" baseline="30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CC91D2FE-0414-49EF-A0C9-3A07B06D554E}"/>
              </a:ext>
            </a:extLst>
          </p:cNvPr>
          <p:cNvGrpSpPr/>
          <p:nvPr/>
        </p:nvGrpSpPr>
        <p:grpSpPr>
          <a:xfrm>
            <a:off x="637729" y="4491756"/>
            <a:ext cx="890858" cy="261610"/>
            <a:chOff x="6519450" y="5775336"/>
            <a:chExt cx="890858" cy="261610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988D364C-800D-42B3-BFBD-7AE72290CB5C}"/>
                </a:ext>
              </a:extLst>
            </p:cNvPr>
            <p:cNvSpPr/>
            <p:nvPr/>
          </p:nvSpPr>
          <p:spPr>
            <a:xfrm>
              <a:off x="6575299" y="5818338"/>
              <a:ext cx="737119" cy="20527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round/>
            </a:ln>
            <a:effectLst>
              <a:glow rad="101600">
                <a:schemeClr val="bg2">
                  <a:lumMod val="20000"/>
                  <a:lumOff val="80000"/>
                  <a:alpha val="60000"/>
                </a:schemeClr>
              </a:glo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5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B1DAB60D-DCA7-4DA8-A6D3-CD32CB1D97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9450" y="5775336"/>
              <a:ext cx="89085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75000"/>
                    </a:schemeClr>
                  </a:solidFill>
                  <a:latin typeface="Calibri Light" panose="020F0302020204030204" pitchFamily="34" charset="0"/>
                  <a:ea typeface="MS Mincho"/>
                  <a:cs typeface="Times New Roman" panose="02020603050405020304" pitchFamily="18" charset="0"/>
                </a:rPr>
                <a:t>реализация</a:t>
              </a:r>
              <a:endParaRPr lang="ru-RU" sz="1100" baseline="30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9983C767-870B-4C6F-B4D4-FC72D6F89BA4}"/>
              </a:ext>
            </a:extLst>
          </p:cNvPr>
          <p:cNvGrpSpPr/>
          <p:nvPr/>
        </p:nvGrpSpPr>
        <p:grpSpPr>
          <a:xfrm>
            <a:off x="616708" y="1991927"/>
            <a:ext cx="890858" cy="261610"/>
            <a:chOff x="6519450" y="5775336"/>
            <a:chExt cx="890858" cy="261610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0163F74F-9695-45B2-886F-910C86D90B3B}"/>
                </a:ext>
              </a:extLst>
            </p:cNvPr>
            <p:cNvSpPr/>
            <p:nvPr/>
          </p:nvSpPr>
          <p:spPr>
            <a:xfrm>
              <a:off x="6575299" y="5818338"/>
              <a:ext cx="737119" cy="20527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round/>
            </a:ln>
            <a:effectLst>
              <a:glow rad="101600">
                <a:schemeClr val="bg2">
                  <a:lumMod val="20000"/>
                  <a:lumOff val="80000"/>
                  <a:alpha val="60000"/>
                </a:schemeClr>
              </a:glo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5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345B63C1-1994-492D-B33D-16A47674F8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9450" y="5775336"/>
              <a:ext cx="89085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tx1">
                      <a:lumMod val="75000"/>
                    </a:schemeClr>
                  </a:solidFill>
                  <a:latin typeface="Calibri Light" panose="020F0302020204030204" pitchFamily="34" charset="0"/>
                  <a:ea typeface="MS Mincho"/>
                  <a:cs typeface="Times New Roman" panose="02020603050405020304" pitchFamily="18" charset="0"/>
                </a:rPr>
                <a:t>проект</a:t>
              </a:r>
              <a:endParaRPr lang="ru-RU" sz="1100" baseline="30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76F2CDA-10CC-4865-A2CD-3B4E679AD34A}"/>
              </a:ext>
            </a:extLst>
          </p:cNvPr>
          <p:cNvSpPr txBox="1"/>
          <p:nvPr/>
        </p:nvSpPr>
        <p:spPr>
          <a:xfrm>
            <a:off x="4952999" y="1905286"/>
            <a:ext cx="2175589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3" b="1" cap="all" dirty="0">
                <a:solidFill>
                  <a:schemeClr val="tx1">
                    <a:lumMod val="75000"/>
                  </a:schemeClr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Участие СК «КСТ»: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D9C18810-476D-4748-B78D-358B79552197}"/>
              </a:ext>
            </a:extLst>
          </p:cNvPr>
          <p:cNvSpPr>
            <a:spLocks noChangeAspect="1"/>
          </p:cNvSpPr>
          <p:nvPr/>
        </p:nvSpPr>
        <p:spPr>
          <a:xfrm>
            <a:off x="4963200" y="2259446"/>
            <a:ext cx="418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Inter V Light" panose="02000503000000020004" pitchFamily="2" charset="0"/>
                <a:ea typeface="Inter V Light" panose="02000503000000020004" pitchFamily="2" charset="0"/>
                <a:cs typeface="Inter V Light" panose="02000503000000020004" pitchFamily="2" charset="0"/>
              </a:rPr>
              <a:t>Проектные работы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Inter V Light" panose="02000503000000020004" pitchFamily="2" charset="0"/>
                <a:ea typeface="Inter V Light" panose="02000503000000020004" pitchFamily="2" charset="0"/>
                <a:cs typeface="Inter V Light" panose="02000503000000020004" pitchFamily="2" charset="0"/>
              </a:rPr>
              <a:t>Строительные работы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Inter V Light" panose="02000503000000020004" pitchFamily="2" charset="0"/>
                <a:ea typeface="Inter V Light" panose="02000503000000020004" pitchFamily="2" charset="0"/>
                <a:cs typeface="Inter V Light" panose="02000503000000020004" pitchFamily="2" charset="0"/>
              </a:rPr>
              <a:t>Фасадные работы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Inter V Light" panose="02000503000000020004" pitchFamily="2" charset="0"/>
                <a:ea typeface="Inter V Light" panose="02000503000000020004" pitchFamily="2" charset="0"/>
                <a:cs typeface="Inter V Light" panose="02000503000000020004" pitchFamily="2" charset="0"/>
              </a:rPr>
              <a:t>Благоустройство территории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Inter V Light" panose="02000503000000020004" pitchFamily="2" charset="0"/>
                <a:ea typeface="Inter V Light" panose="02000503000000020004" pitchFamily="2" charset="0"/>
                <a:cs typeface="Inter V Light" panose="02000503000000020004" pitchFamily="2" charset="0"/>
              </a:rPr>
              <a:t>Получение разрешительной документации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48621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517D487-4CD6-4A5D-BFB1-34D939D477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61" b="11292"/>
          <a:stretch/>
        </p:blipFill>
        <p:spPr>
          <a:xfrm>
            <a:off x="4953000" y="4421230"/>
            <a:ext cx="4109083" cy="21146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E01BD26-9882-490D-923D-D7B7C3B708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04" b="14368"/>
          <a:stretch/>
        </p:blipFill>
        <p:spPr>
          <a:xfrm>
            <a:off x="581592" y="4422810"/>
            <a:ext cx="4110037" cy="211465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B628BC9-30E4-413E-B6AE-FFFCC5E12A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319"/>
          <a:stretch/>
        </p:blipFill>
        <p:spPr>
          <a:xfrm>
            <a:off x="581593" y="1935008"/>
            <a:ext cx="4110037" cy="21954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273AC9-B04A-3641-1A93-2745FADE50D1}"/>
              </a:ext>
            </a:extLst>
          </p:cNvPr>
          <p:cNvSpPr txBox="1"/>
          <p:nvPr/>
        </p:nvSpPr>
        <p:spPr>
          <a:xfrm>
            <a:off x="581593" y="513832"/>
            <a:ext cx="8291116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25" b="1" cap="all" dirty="0">
                <a:solidFill>
                  <a:srgbClr val="BCFFFD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Многофункциональный центр</a:t>
            </a:r>
          </a:p>
          <a:p>
            <a:r>
              <a:rPr lang="ru-RU" sz="1463" b="1" cap="all" dirty="0">
                <a:solidFill>
                  <a:schemeClr val="bg1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г. Казань, ул. Лаврентьева, 12Г</a:t>
            </a:r>
          </a:p>
        </p:txBody>
      </p:sp>
      <p:sp>
        <p:nvSpPr>
          <p:cNvPr id="19" name="Прямоугольник 18"/>
          <p:cNvSpPr>
            <a:spLocks noChangeAspect="1"/>
          </p:cNvSpPr>
          <p:nvPr/>
        </p:nvSpPr>
        <p:spPr>
          <a:xfrm>
            <a:off x="5052667" y="3740583"/>
            <a:ext cx="277175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Calibri Light" panose="020F0302020204030204" pitchFamily="34" charset="0"/>
                <a:ea typeface="MS Mincho"/>
                <a:cs typeface="Times New Roman" panose="02020603050405020304" pitchFamily="18" charset="0"/>
              </a:rPr>
              <a:t>общая площадь помещений</a:t>
            </a:r>
          </a:p>
        </p:txBody>
      </p:sp>
      <p:sp>
        <p:nvSpPr>
          <p:cNvPr id="21" name="Прямоугольник 20"/>
          <p:cNvSpPr>
            <a:spLocks noChangeAspect="1"/>
          </p:cNvSpPr>
          <p:nvPr/>
        </p:nvSpPr>
        <p:spPr>
          <a:xfrm>
            <a:off x="7440267" y="3736462"/>
            <a:ext cx="19431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Calibri Light" panose="020F0302020204030204" pitchFamily="34" charset="0"/>
                <a:ea typeface="MS Mincho"/>
                <a:cs typeface="Times New Roman" panose="02020603050405020304" pitchFamily="18" charset="0"/>
              </a:rPr>
              <a:t>площадь застройки</a:t>
            </a:r>
            <a:endParaRPr lang="ru-RU" sz="1300" baseline="300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xmlns="" id="{9A3A9DFB-B4E0-40C2-9D38-DE9D9A87D6B1}"/>
              </a:ext>
            </a:extLst>
          </p:cNvPr>
          <p:cNvSpPr txBox="1">
            <a:spLocks noChangeAspect="1"/>
          </p:cNvSpPr>
          <p:nvPr/>
        </p:nvSpPr>
        <p:spPr>
          <a:xfrm>
            <a:off x="7423151" y="3377778"/>
            <a:ext cx="2097742" cy="4524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194" b="1" cap="all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157,3 </a:t>
            </a:r>
            <a:r>
              <a:rPr lang="ru-RU" sz="2194" b="1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м</a:t>
            </a:r>
            <a:r>
              <a:rPr lang="ru-RU" sz="2194" b="1" baseline="30000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2</a:t>
            </a:r>
            <a:r>
              <a:rPr lang="ru-RU" sz="2194" b="1" cap="all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 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xmlns="" id="{9A3A9DFB-B4E0-40C2-9D38-DE9D9A87D6B1}"/>
              </a:ext>
            </a:extLst>
          </p:cNvPr>
          <p:cNvSpPr txBox="1">
            <a:spLocks noChangeAspect="1"/>
          </p:cNvSpPr>
          <p:nvPr/>
        </p:nvSpPr>
        <p:spPr>
          <a:xfrm>
            <a:off x="5052667" y="3381899"/>
            <a:ext cx="3224198" cy="2221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194" b="1" cap="all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298,9 </a:t>
            </a:r>
            <a:r>
              <a:rPr lang="ru-RU" sz="2194" b="1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м</a:t>
            </a:r>
            <a:r>
              <a:rPr lang="ru-RU" sz="2194" b="1" baseline="30000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2</a:t>
            </a:r>
            <a:r>
              <a:rPr lang="ru-RU" sz="2194" b="1" cap="all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9500D43-A317-4A31-8853-6D76451CF6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727328" y="657712"/>
            <a:ext cx="1145381" cy="479822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C7270B41-C640-4548-A2B2-CA9416583D27}"/>
              </a:ext>
            </a:extLst>
          </p:cNvPr>
          <p:cNvGrpSpPr/>
          <p:nvPr/>
        </p:nvGrpSpPr>
        <p:grpSpPr>
          <a:xfrm>
            <a:off x="4996818" y="4491756"/>
            <a:ext cx="890858" cy="261610"/>
            <a:chOff x="6519450" y="5775336"/>
            <a:chExt cx="890858" cy="261610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216C8572-C588-4ABB-9741-771350D07CD2}"/>
                </a:ext>
              </a:extLst>
            </p:cNvPr>
            <p:cNvSpPr/>
            <p:nvPr/>
          </p:nvSpPr>
          <p:spPr>
            <a:xfrm>
              <a:off x="6575299" y="5818338"/>
              <a:ext cx="737119" cy="20527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round/>
            </a:ln>
            <a:effectLst>
              <a:glow rad="101600">
                <a:schemeClr val="bg2">
                  <a:lumMod val="20000"/>
                  <a:lumOff val="80000"/>
                  <a:alpha val="60000"/>
                </a:schemeClr>
              </a:glo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5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D8DE3698-B3B1-43FF-BFB3-6CB6E52286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9450" y="5775336"/>
              <a:ext cx="89085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75000"/>
                    </a:schemeClr>
                  </a:solidFill>
                  <a:latin typeface="Calibri Light" panose="020F0302020204030204" pitchFamily="34" charset="0"/>
                  <a:ea typeface="MS Mincho"/>
                  <a:cs typeface="Times New Roman" panose="02020603050405020304" pitchFamily="18" charset="0"/>
                </a:rPr>
                <a:t>реализация</a:t>
              </a:r>
              <a:endParaRPr lang="ru-RU" sz="1100" baseline="30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B22F9B3E-FA1C-42C7-B916-9A49EC60D7DD}"/>
              </a:ext>
            </a:extLst>
          </p:cNvPr>
          <p:cNvGrpSpPr/>
          <p:nvPr/>
        </p:nvGrpSpPr>
        <p:grpSpPr>
          <a:xfrm>
            <a:off x="637729" y="4491756"/>
            <a:ext cx="890858" cy="261610"/>
            <a:chOff x="6519450" y="5775336"/>
            <a:chExt cx="890858" cy="261610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7E50D0D0-4950-42F1-8440-272AEA32E103}"/>
                </a:ext>
              </a:extLst>
            </p:cNvPr>
            <p:cNvSpPr/>
            <p:nvPr/>
          </p:nvSpPr>
          <p:spPr>
            <a:xfrm>
              <a:off x="6575299" y="5818338"/>
              <a:ext cx="737119" cy="20527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round/>
            </a:ln>
            <a:effectLst>
              <a:glow rad="101600">
                <a:schemeClr val="bg2">
                  <a:lumMod val="20000"/>
                  <a:lumOff val="80000"/>
                  <a:alpha val="60000"/>
                </a:schemeClr>
              </a:glo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5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00A89CE7-B9F6-4D36-957C-0F45077B26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9450" y="5775336"/>
              <a:ext cx="89085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75000"/>
                    </a:schemeClr>
                  </a:solidFill>
                  <a:latin typeface="Calibri Light" panose="020F0302020204030204" pitchFamily="34" charset="0"/>
                  <a:ea typeface="MS Mincho"/>
                  <a:cs typeface="Times New Roman" panose="02020603050405020304" pitchFamily="18" charset="0"/>
                </a:rPr>
                <a:t>реализация</a:t>
              </a:r>
              <a:endParaRPr lang="ru-RU" sz="1100" baseline="30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6CE1A1CA-34B4-4DC3-B212-05CAADEA831F}"/>
              </a:ext>
            </a:extLst>
          </p:cNvPr>
          <p:cNvGrpSpPr/>
          <p:nvPr/>
        </p:nvGrpSpPr>
        <p:grpSpPr>
          <a:xfrm>
            <a:off x="616708" y="1991927"/>
            <a:ext cx="890858" cy="261610"/>
            <a:chOff x="6519450" y="5775336"/>
            <a:chExt cx="890858" cy="261610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8A638052-CE49-4DE6-AAFB-3B6D6CB602E0}"/>
                </a:ext>
              </a:extLst>
            </p:cNvPr>
            <p:cNvSpPr/>
            <p:nvPr/>
          </p:nvSpPr>
          <p:spPr>
            <a:xfrm>
              <a:off x="6575299" y="5818338"/>
              <a:ext cx="737119" cy="20527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round/>
            </a:ln>
            <a:effectLst>
              <a:glow rad="101600">
                <a:schemeClr val="bg2">
                  <a:lumMod val="20000"/>
                  <a:lumOff val="80000"/>
                  <a:alpha val="60000"/>
                </a:schemeClr>
              </a:glo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5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F14E5143-8A5F-4392-BBE0-0DE9F13958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9450" y="5775336"/>
              <a:ext cx="89085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tx1">
                      <a:lumMod val="75000"/>
                    </a:schemeClr>
                  </a:solidFill>
                  <a:latin typeface="Calibri Light" panose="020F0302020204030204" pitchFamily="34" charset="0"/>
                  <a:ea typeface="MS Mincho"/>
                  <a:cs typeface="Times New Roman" panose="02020603050405020304" pitchFamily="18" charset="0"/>
                </a:rPr>
                <a:t>проект</a:t>
              </a:r>
              <a:endParaRPr lang="ru-RU" sz="1100" baseline="30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2DB2B0D-DFDA-4355-9805-0BB300E17E32}"/>
              </a:ext>
            </a:extLst>
          </p:cNvPr>
          <p:cNvSpPr txBox="1"/>
          <p:nvPr/>
        </p:nvSpPr>
        <p:spPr>
          <a:xfrm>
            <a:off x="4952999" y="1905286"/>
            <a:ext cx="2175589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3" b="1" cap="all" dirty="0">
                <a:solidFill>
                  <a:schemeClr val="tx1">
                    <a:lumMod val="75000"/>
                  </a:schemeClr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Участие СК «КСТ»: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7847ED7-306F-4059-AD52-FE8EC24F689C}"/>
              </a:ext>
            </a:extLst>
          </p:cNvPr>
          <p:cNvSpPr>
            <a:spLocks noChangeAspect="1"/>
          </p:cNvSpPr>
          <p:nvPr/>
        </p:nvSpPr>
        <p:spPr>
          <a:xfrm>
            <a:off x="4963200" y="2259446"/>
            <a:ext cx="2771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Inter V Light" panose="02000503000000020004" pitchFamily="2" charset="0"/>
                <a:ea typeface="Inter V Light" panose="02000503000000020004" pitchFamily="2" charset="0"/>
                <a:cs typeface="Inter V Light" panose="02000503000000020004" pitchFamily="2" charset="0"/>
              </a:rPr>
              <a:t>Проектные работы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Inter V Light" panose="02000503000000020004" pitchFamily="2" charset="0"/>
                <a:ea typeface="Inter V Light" panose="02000503000000020004" pitchFamily="2" charset="0"/>
                <a:cs typeface="Inter V Light" panose="02000503000000020004" pitchFamily="2" charset="0"/>
              </a:rPr>
              <a:t>Строительные работы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Inter V Light" panose="02000503000000020004" pitchFamily="2" charset="0"/>
                <a:ea typeface="Inter V Light" panose="02000503000000020004" pitchFamily="2" charset="0"/>
                <a:cs typeface="Inter V Light" panose="02000503000000020004" pitchFamily="2" charset="0"/>
              </a:rPr>
              <a:t>Фасадные работы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Inter V Light" panose="02000503000000020004" pitchFamily="2" charset="0"/>
                <a:ea typeface="Inter V Light" panose="02000503000000020004" pitchFamily="2" charset="0"/>
                <a:cs typeface="Inter V Light" panose="02000503000000020004" pitchFamily="2" charset="0"/>
              </a:rPr>
              <a:t>Благоустройство территории</a:t>
            </a:r>
          </a:p>
        </p:txBody>
      </p:sp>
    </p:spTree>
    <p:extLst>
      <p:ext uri="{BB962C8B-B14F-4D97-AF65-F5344CB8AC3E}">
        <p14:creationId xmlns:p14="http://schemas.microsoft.com/office/powerpoint/2010/main" xmlns="" val="3662046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62B4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EF3D614-BA12-41D1-88FD-9663403739E3}"/>
              </a:ext>
            </a:extLst>
          </p:cNvPr>
          <p:cNvSpPr txBox="1"/>
          <p:nvPr/>
        </p:nvSpPr>
        <p:spPr>
          <a:xfrm>
            <a:off x="581593" y="513832"/>
            <a:ext cx="8291116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25" b="1" cap="all" dirty="0">
                <a:solidFill>
                  <a:srgbClr val="BCFFFD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Этапы строительства</a:t>
            </a:r>
          </a:p>
          <a:p>
            <a:r>
              <a:rPr lang="ru-RU" sz="1463" b="1" cap="all" dirty="0">
                <a:solidFill>
                  <a:schemeClr val="bg1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Четкая структура работ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B00665D-8125-43A6-A709-CFD6C403E501}"/>
              </a:ext>
            </a:extLst>
          </p:cNvPr>
          <p:cNvGrpSpPr/>
          <p:nvPr/>
        </p:nvGrpSpPr>
        <p:grpSpPr>
          <a:xfrm>
            <a:off x="665569" y="1606468"/>
            <a:ext cx="7153484" cy="769441"/>
            <a:chOff x="693561" y="1647776"/>
            <a:chExt cx="7153484" cy="769441"/>
          </a:xfrm>
        </p:grpSpPr>
        <p:sp>
          <p:nvSpPr>
            <p:cNvPr id="10" name="Скругленный прямоугольник 263">
              <a:extLst>
                <a:ext uri="{FF2B5EF4-FFF2-40B4-BE49-F238E27FC236}">
                  <a16:creationId xmlns:a16="http://schemas.microsoft.com/office/drawing/2014/main" xmlns="" id="{B309A430-69E7-4756-A600-1E286A449D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561" y="1795246"/>
              <a:ext cx="470109" cy="474503"/>
            </a:xfrm>
            <a:prstGeom prst="roundRect">
              <a:avLst/>
            </a:prstGeom>
            <a:solidFill>
              <a:srgbClr val="7BFDF9"/>
            </a:solidFill>
            <a:ln>
              <a:noFill/>
            </a:ln>
            <a:effectLst>
              <a:outerShdw blurRad="63500" dist="76200" dir="258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2" name="Rectangle 612">
              <a:extLst>
                <a:ext uri="{FF2B5EF4-FFF2-40B4-BE49-F238E27FC236}">
                  <a16:creationId xmlns:a16="http://schemas.microsoft.com/office/drawing/2014/main" xmlns="" id="{84CF7DFF-70A1-422E-AA31-FA9E72AC0283}"/>
                </a:ext>
              </a:extLst>
            </p:cNvPr>
            <p:cNvSpPr/>
            <p:nvPr/>
          </p:nvSpPr>
          <p:spPr>
            <a:xfrm>
              <a:off x="728079" y="1840602"/>
              <a:ext cx="4010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800" dirty="0">
                  <a:latin typeface="Inter Bold" panose="02000503000000020004" pitchFamily="2" charset="0"/>
                  <a:ea typeface="Inter Bold" panose="02000503000000020004" pitchFamily="2" charset="0"/>
                </a:rPr>
                <a:t>1</a:t>
              </a:r>
              <a:endParaRPr lang="en-US" sz="1800" dirty="0">
                <a:latin typeface="Inter Bold" panose="02000503000000020004" pitchFamily="2" charset="0"/>
                <a:ea typeface="Inter Bold" panose="02000503000000020004" pitchFamily="2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8EC51AFA-1BF4-43BC-A754-F6EF4DCE6B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91494" y="1647776"/>
              <a:ext cx="655555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800" dirty="0">
                  <a:solidFill>
                    <a:schemeClr val="bg1"/>
                  </a:solidFill>
                  <a:latin typeface="Inter Semi Bold" panose="02000703000000020004" pitchFamily="50" charset="0"/>
                  <a:ea typeface="Inter Semi Bold" panose="02000703000000020004" pitchFamily="50" charset="0"/>
                  <a:cs typeface="Inter Semi Bold" panose="02000703000000020004" pitchFamily="50" charset="0"/>
                </a:rPr>
                <a:t>Предварительный этап</a:t>
              </a:r>
              <a:endParaRPr lang="en-US" sz="1800" dirty="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endParaRPr>
            </a:p>
            <a:p>
              <a:r>
                <a:rPr lang="ru-RU" sz="13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Inter" panose="02000503000000020004" pitchFamily="50" charset="0"/>
                  <a:ea typeface="Inter" panose="02000503000000020004" pitchFamily="50" charset="0"/>
                  <a:cs typeface="Inter" panose="02000503000000020004" pitchFamily="50" charset="0"/>
                </a:rPr>
                <a:t>Анализ участка, разработка архитектурного проекта и его согласование. Подготовка технической документации.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9B672B90-4252-4A12-82DE-67C4752245DE}"/>
              </a:ext>
            </a:extLst>
          </p:cNvPr>
          <p:cNvGrpSpPr/>
          <p:nvPr/>
        </p:nvGrpSpPr>
        <p:grpSpPr>
          <a:xfrm>
            <a:off x="665569" y="2495375"/>
            <a:ext cx="7153484" cy="569387"/>
            <a:chOff x="693561" y="1747803"/>
            <a:chExt cx="7153484" cy="569387"/>
          </a:xfrm>
        </p:grpSpPr>
        <p:sp>
          <p:nvSpPr>
            <p:cNvPr id="16" name="Скругленный прямоугольник 263">
              <a:extLst>
                <a:ext uri="{FF2B5EF4-FFF2-40B4-BE49-F238E27FC236}">
                  <a16:creationId xmlns:a16="http://schemas.microsoft.com/office/drawing/2014/main" xmlns="" id="{E142FEB2-6A2E-40B8-86F3-99B5B6DA00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561" y="1795246"/>
              <a:ext cx="470109" cy="474503"/>
            </a:xfrm>
            <a:prstGeom prst="roundRect">
              <a:avLst/>
            </a:prstGeom>
            <a:solidFill>
              <a:srgbClr val="7BFDF9"/>
            </a:solidFill>
            <a:ln>
              <a:noFill/>
            </a:ln>
            <a:effectLst>
              <a:outerShdw blurRad="63500" dist="76200" dir="258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7" name="Rectangle 612">
              <a:extLst>
                <a:ext uri="{FF2B5EF4-FFF2-40B4-BE49-F238E27FC236}">
                  <a16:creationId xmlns:a16="http://schemas.microsoft.com/office/drawing/2014/main" xmlns="" id="{5331A61E-10B7-443E-AF91-1BAF62CCF99D}"/>
                </a:ext>
              </a:extLst>
            </p:cNvPr>
            <p:cNvSpPr/>
            <p:nvPr/>
          </p:nvSpPr>
          <p:spPr>
            <a:xfrm>
              <a:off x="728079" y="1840602"/>
              <a:ext cx="4010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800" dirty="0">
                  <a:latin typeface="Inter Bold" panose="02000503000000020004" pitchFamily="2" charset="0"/>
                  <a:ea typeface="Inter Bold" panose="02000503000000020004" pitchFamily="2" charset="0"/>
                </a:rPr>
                <a:t>2</a:t>
              </a:r>
              <a:endParaRPr lang="en-US" sz="1800" dirty="0">
                <a:latin typeface="Inter Bold" panose="02000503000000020004" pitchFamily="2" charset="0"/>
                <a:ea typeface="Inter Bold" panose="02000503000000020004" pitchFamily="2" charset="0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E074E46F-04FF-439C-BA79-57002E015E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91494" y="1747803"/>
              <a:ext cx="6555551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800" dirty="0">
                  <a:solidFill>
                    <a:schemeClr val="bg1"/>
                  </a:solidFill>
                  <a:latin typeface="Inter Semi Bold" panose="02000703000000020004" pitchFamily="50" charset="0"/>
                  <a:ea typeface="Inter Semi Bold" panose="02000703000000020004" pitchFamily="50" charset="0"/>
                  <a:cs typeface="Inter Semi Bold" panose="02000703000000020004" pitchFamily="50" charset="0"/>
                </a:rPr>
                <a:t>Подготовка к строительству</a:t>
              </a:r>
            </a:p>
            <a:p>
              <a:r>
                <a:rPr lang="ru-RU" sz="13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Inter" panose="02000503000000020004" pitchFamily="50" charset="0"/>
                  <a:ea typeface="Inter" panose="02000503000000020004" pitchFamily="50" charset="0"/>
                  <a:cs typeface="Inter" panose="02000503000000020004" pitchFamily="50" charset="0"/>
                </a:rPr>
                <a:t>Очистка участка, устройство котлована и фундаментные работы.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902A8FBC-831C-4D84-88A3-2C5F1750C99E}"/>
              </a:ext>
            </a:extLst>
          </p:cNvPr>
          <p:cNvGrpSpPr/>
          <p:nvPr/>
        </p:nvGrpSpPr>
        <p:grpSpPr>
          <a:xfrm>
            <a:off x="662912" y="3263846"/>
            <a:ext cx="7153484" cy="569387"/>
            <a:chOff x="693561" y="1747803"/>
            <a:chExt cx="7153484" cy="569387"/>
          </a:xfrm>
        </p:grpSpPr>
        <p:sp>
          <p:nvSpPr>
            <p:cNvPr id="20" name="Скругленный прямоугольник 263">
              <a:extLst>
                <a:ext uri="{FF2B5EF4-FFF2-40B4-BE49-F238E27FC236}">
                  <a16:creationId xmlns:a16="http://schemas.microsoft.com/office/drawing/2014/main" xmlns="" id="{91FAE2C1-9F23-419F-8926-67FF6629FA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561" y="1795246"/>
              <a:ext cx="470109" cy="474503"/>
            </a:xfrm>
            <a:prstGeom prst="roundRect">
              <a:avLst/>
            </a:prstGeom>
            <a:solidFill>
              <a:srgbClr val="7BFDF9"/>
            </a:solidFill>
            <a:ln>
              <a:noFill/>
            </a:ln>
            <a:effectLst>
              <a:outerShdw blurRad="63500" dist="76200" dir="258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21" name="Rectangle 612">
              <a:extLst>
                <a:ext uri="{FF2B5EF4-FFF2-40B4-BE49-F238E27FC236}">
                  <a16:creationId xmlns:a16="http://schemas.microsoft.com/office/drawing/2014/main" xmlns="" id="{D0BA53C3-808F-4595-93C4-D77FD1F0AABB}"/>
                </a:ext>
              </a:extLst>
            </p:cNvPr>
            <p:cNvSpPr/>
            <p:nvPr/>
          </p:nvSpPr>
          <p:spPr>
            <a:xfrm>
              <a:off x="728079" y="1840602"/>
              <a:ext cx="4010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800" dirty="0">
                  <a:latin typeface="Inter Bold" panose="02000503000000020004" pitchFamily="2" charset="0"/>
                  <a:ea typeface="Inter Bold" panose="02000503000000020004" pitchFamily="2" charset="0"/>
                </a:rPr>
                <a:t>3</a:t>
              </a:r>
              <a:endParaRPr lang="en-US" sz="1800" dirty="0">
                <a:latin typeface="Inter Bold" panose="02000503000000020004" pitchFamily="2" charset="0"/>
                <a:ea typeface="Inter Bold" panose="02000503000000020004" pitchFamily="2" charset="0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F76BFC5B-EE53-4574-B0F9-0A917F7599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91494" y="1747803"/>
              <a:ext cx="6555551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800" dirty="0">
                  <a:solidFill>
                    <a:schemeClr val="bg1"/>
                  </a:solidFill>
                  <a:latin typeface="Inter Semi Bold" panose="02000703000000020004" pitchFamily="50" charset="0"/>
                  <a:ea typeface="Inter Semi Bold" panose="02000703000000020004" pitchFamily="50" charset="0"/>
                  <a:cs typeface="Inter Semi Bold" panose="02000703000000020004" pitchFamily="50" charset="0"/>
                </a:rPr>
                <a:t>Возведение конструкций</a:t>
              </a:r>
            </a:p>
            <a:p>
              <a:r>
                <a:rPr lang="ru-RU" sz="13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Inter" panose="02000503000000020004" pitchFamily="50" charset="0"/>
                  <a:ea typeface="Inter" panose="02000503000000020004" pitchFamily="50" charset="0"/>
                  <a:cs typeface="Inter" panose="02000503000000020004" pitchFamily="50" charset="0"/>
                </a:rPr>
                <a:t>Монтаж каркаса здания, возведение стен, перекрытий и кровли.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6FC87C08-3AB4-4071-8FE9-828500E416AF}"/>
              </a:ext>
            </a:extLst>
          </p:cNvPr>
          <p:cNvGrpSpPr/>
          <p:nvPr/>
        </p:nvGrpSpPr>
        <p:grpSpPr>
          <a:xfrm>
            <a:off x="662912" y="4079760"/>
            <a:ext cx="7980039" cy="569387"/>
            <a:chOff x="693561" y="1747803"/>
            <a:chExt cx="7980039" cy="569387"/>
          </a:xfrm>
        </p:grpSpPr>
        <p:sp>
          <p:nvSpPr>
            <p:cNvPr id="24" name="Скругленный прямоугольник 263">
              <a:extLst>
                <a:ext uri="{FF2B5EF4-FFF2-40B4-BE49-F238E27FC236}">
                  <a16:creationId xmlns:a16="http://schemas.microsoft.com/office/drawing/2014/main" xmlns="" id="{EBD43677-A4BA-4D29-ABAF-474C0F4225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561" y="1795246"/>
              <a:ext cx="470109" cy="474503"/>
            </a:xfrm>
            <a:prstGeom prst="roundRect">
              <a:avLst/>
            </a:prstGeom>
            <a:solidFill>
              <a:srgbClr val="7BFDF9"/>
            </a:solidFill>
            <a:ln>
              <a:noFill/>
            </a:ln>
            <a:effectLst>
              <a:outerShdw blurRad="63500" dist="76200" dir="258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25" name="Rectangle 612">
              <a:extLst>
                <a:ext uri="{FF2B5EF4-FFF2-40B4-BE49-F238E27FC236}">
                  <a16:creationId xmlns:a16="http://schemas.microsoft.com/office/drawing/2014/main" xmlns="" id="{23429D99-E046-48F5-ACF3-2287E04D2D9B}"/>
                </a:ext>
              </a:extLst>
            </p:cNvPr>
            <p:cNvSpPr/>
            <p:nvPr/>
          </p:nvSpPr>
          <p:spPr>
            <a:xfrm>
              <a:off x="728079" y="1840602"/>
              <a:ext cx="4010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800" dirty="0">
                  <a:latin typeface="Inter Bold" panose="02000503000000020004" pitchFamily="2" charset="0"/>
                  <a:ea typeface="Inter Bold" panose="02000503000000020004" pitchFamily="2" charset="0"/>
                </a:rPr>
                <a:t>4</a:t>
              </a:r>
              <a:endParaRPr lang="en-US" sz="1800" dirty="0">
                <a:latin typeface="Inter Bold" panose="02000503000000020004" pitchFamily="2" charset="0"/>
                <a:ea typeface="Inter Bold" panose="02000503000000020004" pitchFamily="2" charset="0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8A59C731-19CD-4F69-9C77-EA937352F6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91494" y="1747803"/>
              <a:ext cx="7382106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800" dirty="0">
                  <a:solidFill>
                    <a:schemeClr val="bg1"/>
                  </a:solidFill>
                  <a:latin typeface="Inter Semi Bold" panose="02000703000000020004" pitchFamily="50" charset="0"/>
                  <a:ea typeface="Inter Semi Bold" panose="02000703000000020004" pitchFamily="50" charset="0"/>
                  <a:cs typeface="Inter Semi Bold" panose="02000703000000020004" pitchFamily="50" charset="0"/>
                </a:rPr>
                <a:t>Монтаж инженерных систем</a:t>
              </a:r>
            </a:p>
            <a:p>
              <a:r>
                <a:rPr lang="ru-RU" sz="13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Inter" panose="02000503000000020004" pitchFamily="50" charset="0"/>
                  <a:ea typeface="Inter" panose="02000503000000020004" pitchFamily="50" charset="0"/>
                  <a:cs typeface="Inter" panose="02000503000000020004" pitchFamily="50" charset="0"/>
                </a:rPr>
                <a:t>Электроснабжение, водоснабжение, отопление, вентиляция и кондиционирование.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4C57C566-C848-49D2-9B0A-363FDBADB832}"/>
              </a:ext>
            </a:extLst>
          </p:cNvPr>
          <p:cNvGrpSpPr/>
          <p:nvPr/>
        </p:nvGrpSpPr>
        <p:grpSpPr>
          <a:xfrm>
            <a:off x="661320" y="4910436"/>
            <a:ext cx="7153484" cy="569387"/>
            <a:chOff x="693561" y="1747803"/>
            <a:chExt cx="7153484" cy="569387"/>
          </a:xfrm>
        </p:grpSpPr>
        <p:sp>
          <p:nvSpPr>
            <p:cNvPr id="28" name="Скругленный прямоугольник 263">
              <a:extLst>
                <a:ext uri="{FF2B5EF4-FFF2-40B4-BE49-F238E27FC236}">
                  <a16:creationId xmlns:a16="http://schemas.microsoft.com/office/drawing/2014/main" xmlns="" id="{3636B04D-87E8-4B83-9AA5-E17D8C8177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561" y="1795246"/>
              <a:ext cx="470109" cy="474503"/>
            </a:xfrm>
            <a:prstGeom prst="roundRect">
              <a:avLst/>
            </a:prstGeom>
            <a:solidFill>
              <a:srgbClr val="7BFDF9"/>
            </a:solidFill>
            <a:ln>
              <a:noFill/>
            </a:ln>
            <a:effectLst>
              <a:outerShdw blurRad="63500" dist="76200" dir="258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29" name="Rectangle 612">
              <a:extLst>
                <a:ext uri="{FF2B5EF4-FFF2-40B4-BE49-F238E27FC236}">
                  <a16:creationId xmlns:a16="http://schemas.microsoft.com/office/drawing/2014/main" xmlns="" id="{139B244D-0379-4A7F-A597-461C0EE72DB1}"/>
                </a:ext>
              </a:extLst>
            </p:cNvPr>
            <p:cNvSpPr/>
            <p:nvPr/>
          </p:nvSpPr>
          <p:spPr>
            <a:xfrm>
              <a:off x="728079" y="1840602"/>
              <a:ext cx="4010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800" dirty="0">
                  <a:latin typeface="Inter Bold" panose="02000503000000020004" pitchFamily="2" charset="0"/>
                  <a:ea typeface="Inter Bold" panose="02000503000000020004" pitchFamily="2" charset="0"/>
                </a:rPr>
                <a:t>5</a:t>
              </a:r>
              <a:endParaRPr lang="en-US" sz="1800" dirty="0">
                <a:latin typeface="Inter Bold" panose="02000503000000020004" pitchFamily="2" charset="0"/>
                <a:ea typeface="Inter Bold" panose="02000503000000020004" pitchFamily="2" charset="0"/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8F880DEA-6976-4B8E-8CB0-8B43114D33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91494" y="1747803"/>
              <a:ext cx="6555551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800" dirty="0">
                  <a:solidFill>
                    <a:schemeClr val="bg1"/>
                  </a:solidFill>
                  <a:latin typeface="Inter Semi Bold" panose="02000703000000020004" pitchFamily="50" charset="0"/>
                  <a:ea typeface="Inter Semi Bold" panose="02000703000000020004" pitchFamily="50" charset="0"/>
                  <a:cs typeface="Inter Semi Bold" panose="02000703000000020004" pitchFamily="50" charset="0"/>
                </a:rPr>
                <a:t>Отделочные работы</a:t>
              </a:r>
            </a:p>
            <a:p>
              <a:r>
                <a:rPr lang="ru-RU" sz="13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Inter" panose="02000503000000020004" pitchFamily="50" charset="0"/>
                  <a:ea typeface="Inter" panose="02000503000000020004" pitchFamily="50" charset="0"/>
                  <a:cs typeface="Inter" panose="02000503000000020004" pitchFamily="50" charset="0"/>
                </a:rPr>
                <a:t>Внутренняя и внешняя отделка, установка окон, дверей, лифтов.</a:t>
              </a: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52ACCAFC-F99B-450E-9475-EE28B46F9BCF}"/>
              </a:ext>
            </a:extLst>
          </p:cNvPr>
          <p:cNvGrpSpPr/>
          <p:nvPr/>
        </p:nvGrpSpPr>
        <p:grpSpPr>
          <a:xfrm>
            <a:off x="661320" y="5686944"/>
            <a:ext cx="7153484" cy="569387"/>
            <a:chOff x="693561" y="1747803"/>
            <a:chExt cx="7153484" cy="569387"/>
          </a:xfrm>
        </p:grpSpPr>
        <p:sp>
          <p:nvSpPr>
            <p:cNvPr id="32" name="Скругленный прямоугольник 263">
              <a:extLst>
                <a:ext uri="{FF2B5EF4-FFF2-40B4-BE49-F238E27FC236}">
                  <a16:creationId xmlns:a16="http://schemas.microsoft.com/office/drawing/2014/main" xmlns="" id="{BD5F76A1-4C2E-4C01-B407-84E1DDC387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561" y="1795246"/>
              <a:ext cx="470109" cy="474503"/>
            </a:xfrm>
            <a:prstGeom prst="roundRect">
              <a:avLst/>
            </a:prstGeom>
            <a:solidFill>
              <a:srgbClr val="7BFDF9"/>
            </a:solidFill>
            <a:ln>
              <a:noFill/>
            </a:ln>
            <a:effectLst>
              <a:outerShdw blurRad="63500" dist="76200" dir="258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33" name="Rectangle 612">
              <a:extLst>
                <a:ext uri="{FF2B5EF4-FFF2-40B4-BE49-F238E27FC236}">
                  <a16:creationId xmlns:a16="http://schemas.microsoft.com/office/drawing/2014/main" xmlns="" id="{89A2C4A4-BCB7-4153-BCE1-6E7F7AD65E07}"/>
                </a:ext>
              </a:extLst>
            </p:cNvPr>
            <p:cNvSpPr/>
            <p:nvPr/>
          </p:nvSpPr>
          <p:spPr>
            <a:xfrm>
              <a:off x="728079" y="1840602"/>
              <a:ext cx="4010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800" dirty="0">
                  <a:latin typeface="Inter Bold" panose="02000503000000020004" pitchFamily="2" charset="0"/>
                  <a:ea typeface="Inter Bold" panose="02000503000000020004" pitchFamily="2" charset="0"/>
                </a:rPr>
                <a:t>6</a:t>
              </a:r>
              <a:endParaRPr lang="en-US" sz="1800" dirty="0">
                <a:latin typeface="Inter Bold" panose="02000503000000020004" pitchFamily="2" charset="0"/>
                <a:ea typeface="Inter Bold" panose="02000503000000020004" pitchFamily="2" charset="0"/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06B3122A-B1B8-4CF5-AEFE-8D4C9AA34C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91494" y="1747803"/>
              <a:ext cx="6555551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800" dirty="0">
                  <a:solidFill>
                    <a:schemeClr val="bg1"/>
                  </a:solidFill>
                  <a:latin typeface="Inter Semi Bold" panose="02000703000000020004" pitchFamily="50" charset="0"/>
                  <a:ea typeface="Inter Semi Bold" panose="02000703000000020004" pitchFamily="50" charset="0"/>
                  <a:cs typeface="Inter Semi Bold" panose="02000703000000020004" pitchFamily="50" charset="0"/>
                </a:rPr>
                <a:t>Сдача объекта</a:t>
              </a:r>
            </a:p>
            <a:p>
              <a:r>
                <a:rPr lang="ru-RU" sz="13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Inter" panose="02000503000000020004" pitchFamily="50" charset="0"/>
                  <a:ea typeface="Inter" panose="02000503000000020004" pitchFamily="50" charset="0"/>
                  <a:cs typeface="Inter" panose="02000503000000020004" pitchFamily="50" charset="0"/>
                </a:rPr>
                <a:t>Завершающие проверки, ввод в эксплуатацию, передача объекта заказчику.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543462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94445E5-000F-4468-B505-DC53F87648FB}"/>
              </a:ext>
            </a:extLst>
          </p:cNvPr>
          <p:cNvSpPr txBox="1"/>
          <p:nvPr/>
        </p:nvSpPr>
        <p:spPr>
          <a:xfrm>
            <a:off x="581593" y="513832"/>
            <a:ext cx="8291116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25" b="1" cap="all" dirty="0">
                <a:solidFill>
                  <a:srgbClr val="BCFFFD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Юридическая поддержка</a:t>
            </a:r>
          </a:p>
          <a:p>
            <a:r>
              <a:rPr lang="ru-RU" sz="1463" b="1" cap="all" dirty="0">
                <a:solidFill>
                  <a:schemeClr val="bg1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для безупречной реализации проекта</a:t>
            </a:r>
          </a:p>
        </p:txBody>
      </p:sp>
      <p:pic>
        <p:nvPicPr>
          <p:cNvPr id="585" name="Рисунок 584">
            <a:extLst>
              <a:ext uri="{FF2B5EF4-FFF2-40B4-BE49-F238E27FC236}">
                <a16:creationId xmlns:a16="http://schemas.microsoft.com/office/drawing/2014/main" xmlns="" id="{78CF1E8B-ECF1-C710-A263-7EBC764453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21046" y="622167"/>
            <a:ext cx="1145381" cy="479822"/>
          </a:xfrm>
          <a:prstGeom prst="rect">
            <a:avLst/>
          </a:prstGeom>
        </p:spPr>
      </p:pic>
      <p:sp>
        <p:nvSpPr>
          <p:cNvPr id="25" name="Rectangle 439">
            <a:extLst>
              <a:ext uri="{FF2B5EF4-FFF2-40B4-BE49-F238E27FC236}">
                <a16:creationId xmlns:a16="http://schemas.microsoft.com/office/drawing/2014/main" xmlns="" id="{2BA040FA-07C8-4082-9885-7848DAFC931B}"/>
              </a:ext>
            </a:extLst>
          </p:cNvPr>
          <p:cNvSpPr/>
          <p:nvPr/>
        </p:nvSpPr>
        <p:spPr>
          <a:xfrm>
            <a:off x="576176" y="2250836"/>
            <a:ext cx="69163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4F4A4A"/>
                </a:solidFill>
                <a:latin typeface="Inter" panose="02000503000000020004" pitchFamily="2" charset="0"/>
                <a:ea typeface="Inter" panose="02000503000000020004" pitchFamily="2" charset="0"/>
              </a:rPr>
              <a:t>Эксперты в законодательной базе</a:t>
            </a:r>
          </a:p>
          <a:p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Полное сопровождение при подготовке проектной документации и получении разрешений на строительство.</a:t>
            </a:r>
          </a:p>
        </p:txBody>
      </p:sp>
      <p:sp>
        <p:nvSpPr>
          <p:cNvPr id="39" name="Rectangle 439">
            <a:extLst>
              <a:ext uri="{FF2B5EF4-FFF2-40B4-BE49-F238E27FC236}">
                <a16:creationId xmlns:a16="http://schemas.microsoft.com/office/drawing/2014/main" xmlns="" id="{F43C0D28-5E5D-4110-AFEA-462E57A24BC0}"/>
              </a:ext>
            </a:extLst>
          </p:cNvPr>
          <p:cNvSpPr/>
          <p:nvPr/>
        </p:nvSpPr>
        <p:spPr>
          <a:xfrm>
            <a:off x="576176" y="3257460"/>
            <a:ext cx="69163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4F4A4A"/>
                </a:solidFill>
                <a:latin typeface="Inter" panose="02000503000000020004" pitchFamily="2" charset="0"/>
                <a:ea typeface="Inter" panose="02000503000000020004" pitchFamily="2" charset="0"/>
              </a:rPr>
              <a:t>Минимизация сроков согласования</a:t>
            </a:r>
          </a:p>
          <a:p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Мы работаем с проверенными подрядчиками и органами власти, что ускоряет процесс получения всех необходимых документов.</a:t>
            </a:r>
          </a:p>
        </p:txBody>
      </p:sp>
      <p:sp>
        <p:nvSpPr>
          <p:cNvPr id="40" name="Rectangle 439">
            <a:extLst>
              <a:ext uri="{FF2B5EF4-FFF2-40B4-BE49-F238E27FC236}">
                <a16:creationId xmlns:a16="http://schemas.microsoft.com/office/drawing/2014/main" xmlns="" id="{9E925349-60EC-4AEB-9348-F78653853EDB}"/>
              </a:ext>
            </a:extLst>
          </p:cNvPr>
          <p:cNvSpPr/>
          <p:nvPr/>
        </p:nvSpPr>
        <p:spPr>
          <a:xfrm>
            <a:off x="576176" y="4315402"/>
            <a:ext cx="69163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4F4A4A"/>
                </a:solidFill>
                <a:latin typeface="Inter" panose="02000503000000020004" pitchFamily="2" charset="0"/>
                <a:ea typeface="Inter" panose="02000503000000020004" pitchFamily="2" charset="0"/>
              </a:rPr>
              <a:t>Гарантия соответствия всем нормативам</a:t>
            </a:r>
          </a:p>
          <a:p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Обеспечиваем соответствие проекта всем строительным нормам и требованиям, что исключает риски при введении объекта в эксплуатацию.</a:t>
            </a:r>
          </a:p>
        </p:txBody>
      </p:sp>
    </p:spTree>
    <p:extLst>
      <p:ext uri="{BB962C8B-B14F-4D97-AF65-F5344CB8AC3E}">
        <p14:creationId xmlns:p14="http://schemas.microsoft.com/office/powerpoint/2010/main" xmlns="" val="1498433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805D8DC-C05A-487C-AFE6-9442CD0E13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51" r="11599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45FD5F2D-3A69-41BC-AFAB-34E3F1DDB291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rgbClr val="ECECEC">
                  <a:alpha val="0"/>
                  <a:lumMod val="0"/>
                </a:srgbClr>
              </a:gs>
              <a:gs pos="100000">
                <a:srgbClr val="062B41"/>
              </a:gs>
            </a:gsLst>
            <a:lin ang="108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F75E869-93BD-4313-8CFE-340978CB1A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46102" y="885538"/>
            <a:ext cx="1341257" cy="561879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615A2866-BA6B-4AF7-AD35-80D41B0BCA54}"/>
              </a:ext>
            </a:extLst>
          </p:cNvPr>
          <p:cNvGrpSpPr/>
          <p:nvPr/>
        </p:nvGrpSpPr>
        <p:grpSpPr>
          <a:xfrm>
            <a:off x="426583" y="2078150"/>
            <a:ext cx="891820" cy="891820"/>
            <a:chOff x="646229" y="3643712"/>
            <a:chExt cx="891820" cy="89182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DAAA0CCD-AE29-47C7-933D-DA4EBBF41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6229" y="3643712"/>
              <a:ext cx="891820" cy="89182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933DC415-6228-4B28-BB74-BF1CF3192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3240" y="4000723"/>
              <a:ext cx="177798" cy="177798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7598128A-5D47-48D2-8316-5A52746F645E}"/>
              </a:ext>
            </a:extLst>
          </p:cNvPr>
          <p:cNvGrpSpPr/>
          <p:nvPr/>
        </p:nvGrpSpPr>
        <p:grpSpPr>
          <a:xfrm>
            <a:off x="1536988" y="2078149"/>
            <a:ext cx="891821" cy="891821"/>
            <a:chOff x="1895060" y="3640980"/>
            <a:chExt cx="891821" cy="891821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960BC06E-27ED-4E5B-B1A6-83169E338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95060" y="3640980"/>
              <a:ext cx="891821" cy="891821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718BF350-A36B-4ED1-BEB3-9E7FC7A67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52070" y="4000723"/>
              <a:ext cx="177798" cy="17779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84D24E-CCB9-4EEC-90E1-AB96E7D4DEAB}"/>
              </a:ext>
            </a:extLst>
          </p:cNvPr>
          <p:cNvSpPr txBox="1"/>
          <p:nvPr/>
        </p:nvSpPr>
        <p:spPr>
          <a:xfrm>
            <a:off x="347979" y="3550467"/>
            <a:ext cx="6177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Inter Extra Bold" panose="02000903000000020004" pitchFamily="50" charset="0"/>
                <a:ea typeface="Inter Extra Bold" panose="02000903000000020004" pitchFamily="50" charset="0"/>
                <a:cs typeface="Inter Extra Bold" panose="02000903000000020004" pitchFamily="50" charset="0"/>
              </a:rPr>
              <a:t>+7 (843) 216-97-51</a:t>
            </a:r>
            <a:endParaRPr lang="ru-RU" sz="2800" b="1" dirty="0">
              <a:solidFill>
                <a:schemeClr val="bg1"/>
              </a:solidFill>
              <a:latin typeface="Inter Extra Bold" panose="02000903000000020004" pitchFamily="50" charset="0"/>
              <a:ea typeface="Inter Extra Bold" panose="02000903000000020004" pitchFamily="50" charset="0"/>
              <a:cs typeface="Inter Extra Bold" panose="02000903000000020004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4E978CD-1976-4A94-B7F3-7B234DC0BB27}"/>
              </a:ext>
            </a:extLst>
          </p:cNvPr>
          <p:cNvSpPr txBox="1"/>
          <p:nvPr/>
        </p:nvSpPr>
        <p:spPr>
          <a:xfrm>
            <a:off x="347979" y="4513385"/>
            <a:ext cx="484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Офисы СК «КСТ» в Москве и Казани: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7B228-42D2-461C-8425-292E897D5348}"/>
              </a:ext>
            </a:extLst>
          </p:cNvPr>
          <p:cNvSpPr txBox="1"/>
          <p:nvPr/>
        </p:nvSpPr>
        <p:spPr>
          <a:xfrm>
            <a:off x="579437" y="4818877"/>
            <a:ext cx="484139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г. Москва, ул. Саврасова, д.7 (метро Сокол)</a:t>
            </a:r>
          </a:p>
          <a:p>
            <a:endParaRPr lang="ru-RU" sz="105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r>
              <a:rPr lang="ru-RU" sz="1050" dirty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Московская обл., городской округ Истра, </a:t>
            </a:r>
          </a:p>
          <a:p>
            <a:r>
              <a:rPr lang="ru-RU" sz="1050" dirty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1/1 КП RIGA FAMILY</a:t>
            </a:r>
          </a:p>
          <a:p>
            <a:endParaRPr lang="ru-RU" sz="105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r>
              <a:rPr lang="ru-RU" sz="1050" dirty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г. Казань, ул. Чистопольская, 3в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CD1071C-507E-4109-A9F6-6809575CCF3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583" y="4840427"/>
            <a:ext cx="193575" cy="1935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603E408-D7CA-44A8-BBF6-F2EC0D9E0F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583" y="5152340"/>
            <a:ext cx="193575" cy="1935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FBAB165-0842-4D54-97C2-3835E99B95AB}"/>
              </a:ext>
            </a:extLst>
          </p:cNvPr>
          <p:cNvSpPr txBox="1"/>
          <p:nvPr/>
        </p:nvSpPr>
        <p:spPr>
          <a:xfrm>
            <a:off x="419430" y="3244334"/>
            <a:ext cx="61772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BCFFFD"/>
                </a:solidFill>
                <a:effectLst/>
                <a:latin typeface="Inter Bold"/>
              </a:rPr>
              <a:t>Звоните!</a:t>
            </a:r>
            <a:endParaRPr lang="ru-RU" dirty="0">
              <a:solidFill>
                <a:srgbClr val="BCFFFD"/>
              </a:solidFill>
              <a:latin typeface="Inter Bold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3D9A1BBC-37F5-4FF2-B4E8-08026BEDD00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430" y="5639557"/>
            <a:ext cx="193575" cy="19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3907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4273AC9-B04A-3641-1A93-2745FADE50D1}"/>
              </a:ext>
            </a:extLst>
          </p:cNvPr>
          <p:cNvSpPr txBox="1"/>
          <p:nvPr/>
        </p:nvSpPr>
        <p:spPr>
          <a:xfrm>
            <a:off x="526904" y="626395"/>
            <a:ext cx="8345805" cy="121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25" b="1" cap="all" dirty="0">
                <a:solidFill>
                  <a:srgbClr val="BCFFFD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ПРОЕКТИРУЕМ И СТРОИМ</a:t>
            </a:r>
          </a:p>
          <a:p>
            <a:r>
              <a:rPr lang="ru-RU" sz="1460" b="1" cap="all" dirty="0">
                <a:solidFill>
                  <a:schemeClr val="bg1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Промышленные и гражданские объекты</a:t>
            </a:r>
          </a:p>
          <a:p>
            <a:endParaRPr lang="ru-RU" sz="2925" b="1" cap="all" dirty="0">
              <a:solidFill>
                <a:srgbClr val="BCFFFD"/>
              </a:solidFill>
              <a:latin typeface="Inter Bold" panose="02000503000000020004" pitchFamily="2" charset="0"/>
              <a:ea typeface="Inter Bold" panose="02000503000000020004" pitchFamily="2" charset="0"/>
              <a:cs typeface="Inter" panose="02000503000000020004" pitchFamily="5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5947" y="1950448"/>
            <a:ext cx="3699458" cy="775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488"/>
              </a:spcAft>
              <a:buClr>
                <a:srgbClr val="1E8AC2"/>
              </a:buClr>
              <a:buSzPct val="130000"/>
            </a:pPr>
            <a:r>
              <a:rPr lang="ru-RU" sz="1625" b="1" dirty="0">
                <a:solidFill>
                  <a:srgbClr val="122C43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Жилые объекты:</a:t>
            </a:r>
            <a:endParaRPr lang="ru-RU" sz="1625" dirty="0">
              <a:solidFill>
                <a:srgbClr val="919191"/>
              </a:solidFill>
              <a:latin typeface="Inter Bold" panose="02000503000000020004" pitchFamily="2" charset="0"/>
              <a:ea typeface="Inter Bold" panose="02000503000000020004" pitchFamily="2" charset="0"/>
            </a:endParaRPr>
          </a:p>
          <a:p>
            <a:pPr marL="232200" indent="-232200">
              <a:spcAft>
                <a:spcPts val="244"/>
              </a:spcAft>
              <a:buClr>
                <a:srgbClr val="122C43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919191"/>
                </a:solidFill>
                <a:latin typeface="Inter" panose="02000503000000020004" pitchFamily="2" charset="0"/>
                <a:ea typeface="Inter" panose="02000503000000020004" pitchFamily="2" charset="0"/>
              </a:rPr>
              <a:t>индивидуальные жилые дома; таунхаусы; многоквартирные жилые дома.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8CF1E8B-ECF1-C710-A263-7EBC764453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727328" y="657712"/>
            <a:ext cx="1145381" cy="4798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CF1FBC6-A047-4D25-AA9B-9FCF36886E71}"/>
              </a:ext>
            </a:extLst>
          </p:cNvPr>
          <p:cNvSpPr txBox="1"/>
          <p:nvPr/>
        </p:nvSpPr>
        <p:spPr>
          <a:xfrm>
            <a:off x="526904" y="1936277"/>
            <a:ext cx="3297836" cy="775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488"/>
              </a:spcAft>
              <a:buClr>
                <a:srgbClr val="1E8AC2"/>
              </a:buClr>
              <a:buSzPct val="130000"/>
            </a:pPr>
            <a:r>
              <a:rPr lang="ru-RU" sz="1625" b="1" dirty="0">
                <a:solidFill>
                  <a:srgbClr val="122C43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Торговые объекты:</a:t>
            </a:r>
            <a:endParaRPr lang="ru-RU" sz="1625" dirty="0">
              <a:solidFill>
                <a:srgbClr val="919191"/>
              </a:solidFill>
              <a:latin typeface="Inter Bold" panose="02000503000000020004" pitchFamily="2" charset="0"/>
              <a:ea typeface="Inter Bold" panose="02000503000000020004" pitchFamily="2" charset="0"/>
            </a:endParaRPr>
          </a:p>
          <a:p>
            <a:pPr marL="232200" indent="-232200">
              <a:spcAft>
                <a:spcPts val="244"/>
              </a:spcAft>
              <a:buClr>
                <a:srgbClr val="122C43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919191"/>
                </a:solidFill>
                <a:latin typeface="Inter" panose="02000503000000020004" pitchFamily="2" charset="0"/>
                <a:ea typeface="Inter" panose="02000503000000020004" pitchFamily="2" charset="0"/>
              </a:rPr>
              <a:t>магазины; торговые центры; торговые павильоны.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CB39EFE-BEFC-4593-A33E-13884D8248E7}"/>
              </a:ext>
            </a:extLst>
          </p:cNvPr>
          <p:cNvSpPr txBox="1"/>
          <p:nvPr/>
        </p:nvSpPr>
        <p:spPr>
          <a:xfrm>
            <a:off x="526904" y="2804757"/>
            <a:ext cx="3485259" cy="775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488"/>
              </a:spcAft>
              <a:buClr>
                <a:srgbClr val="1E8AC2"/>
              </a:buClr>
              <a:buSzPct val="130000"/>
            </a:pPr>
            <a:r>
              <a:rPr lang="ru-RU" sz="1625" b="1" dirty="0">
                <a:solidFill>
                  <a:srgbClr val="122C43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Административные объекты:</a:t>
            </a:r>
            <a:endParaRPr lang="ru-RU" sz="1625" dirty="0">
              <a:solidFill>
                <a:srgbClr val="919191"/>
              </a:solidFill>
              <a:latin typeface="Inter Bold" panose="02000503000000020004" pitchFamily="2" charset="0"/>
              <a:ea typeface="Inter Bold" panose="02000503000000020004" pitchFamily="2" charset="0"/>
            </a:endParaRPr>
          </a:p>
          <a:p>
            <a:pPr marL="232200" indent="-232200">
              <a:spcAft>
                <a:spcPts val="244"/>
              </a:spcAft>
              <a:buClr>
                <a:srgbClr val="122C43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919191"/>
                </a:solidFill>
                <a:latin typeface="Inter" panose="02000503000000020004" pitchFamily="2" charset="0"/>
                <a:ea typeface="Inter" panose="02000503000000020004" pitchFamily="2" charset="0"/>
              </a:rPr>
              <a:t>офисные здания; коворкинги; многофункциональные центры.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00CDDEF-59F3-4FBE-92C8-A9F5E28AEF9F}"/>
              </a:ext>
            </a:extLst>
          </p:cNvPr>
          <p:cNvSpPr txBox="1"/>
          <p:nvPr/>
        </p:nvSpPr>
        <p:spPr>
          <a:xfrm>
            <a:off x="516964" y="3673237"/>
            <a:ext cx="3699458" cy="775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488"/>
              </a:spcAft>
              <a:buClr>
                <a:srgbClr val="1E8AC2"/>
              </a:buClr>
              <a:buSzPct val="130000"/>
            </a:pPr>
            <a:r>
              <a:rPr lang="ru-RU" sz="1625" b="1" dirty="0">
                <a:solidFill>
                  <a:srgbClr val="122C43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Спортивные сооружения:</a:t>
            </a:r>
            <a:endParaRPr lang="ru-RU" sz="1625" dirty="0">
              <a:solidFill>
                <a:srgbClr val="919191"/>
              </a:solidFill>
              <a:latin typeface="Inter Bold" panose="02000503000000020004" pitchFamily="2" charset="0"/>
              <a:ea typeface="Inter Bold" panose="02000503000000020004" pitchFamily="2" charset="0"/>
            </a:endParaRPr>
          </a:p>
          <a:p>
            <a:pPr marL="232200" indent="-232200">
              <a:spcAft>
                <a:spcPts val="244"/>
              </a:spcAft>
              <a:buClr>
                <a:srgbClr val="122C43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919191"/>
                </a:solidFill>
                <a:latin typeface="Inter" panose="02000503000000020004" pitchFamily="2" charset="0"/>
                <a:ea typeface="Inter" panose="02000503000000020004" pitchFamily="2" charset="0"/>
              </a:rPr>
              <a:t>спортивные комплексы; крытые спортивные сооружения; фитнес-центры.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281D11E-031A-40AE-BE3A-38770A019B14}"/>
              </a:ext>
            </a:extLst>
          </p:cNvPr>
          <p:cNvSpPr txBox="1"/>
          <p:nvPr/>
        </p:nvSpPr>
        <p:spPr>
          <a:xfrm>
            <a:off x="526904" y="4541717"/>
            <a:ext cx="3485259" cy="117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488"/>
              </a:spcAft>
              <a:buClr>
                <a:srgbClr val="1E8AC2"/>
              </a:buClr>
              <a:buSzPct val="130000"/>
            </a:pPr>
            <a:r>
              <a:rPr lang="ru-RU" sz="1625" b="1" dirty="0">
                <a:solidFill>
                  <a:srgbClr val="122C43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Производственные объекты:</a:t>
            </a:r>
            <a:endParaRPr lang="ru-RU" sz="1625" dirty="0">
              <a:solidFill>
                <a:srgbClr val="919191"/>
              </a:solidFill>
              <a:latin typeface="Inter Bold" panose="02000503000000020004" pitchFamily="2" charset="0"/>
              <a:ea typeface="Inter Bold" panose="02000503000000020004" pitchFamily="2" charset="0"/>
            </a:endParaRPr>
          </a:p>
          <a:p>
            <a:pPr marL="232200" indent="-232200">
              <a:spcAft>
                <a:spcPts val="244"/>
              </a:spcAft>
              <a:buClr>
                <a:srgbClr val="122C43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919191"/>
                </a:solidFill>
                <a:latin typeface="Inter" panose="02000503000000020004" pitchFamily="2" charset="0"/>
                <a:ea typeface="Inter" panose="02000503000000020004" pitchFamily="2" charset="0"/>
              </a:rPr>
              <a:t>производственные цеха; крытые и открытые производственные сооружения; административно-бытовые корпуса.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07A6B72-186B-433A-948D-75C118DB70BE}"/>
              </a:ext>
            </a:extLst>
          </p:cNvPr>
          <p:cNvSpPr txBox="1"/>
          <p:nvPr/>
        </p:nvSpPr>
        <p:spPr>
          <a:xfrm>
            <a:off x="526904" y="5736051"/>
            <a:ext cx="3819043" cy="775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488"/>
              </a:spcAft>
              <a:buClr>
                <a:srgbClr val="1E8AC2"/>
              </a:buClr>
              <a:buSzPct val="130000"/>
            </a:pPr>
            <a:r>
              <a:rPr lang="ru-RU" sz="1625" b="1" dirty="0">
                <a:solidFill>
                  <a:srgbClr val="122C43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Складские объекты:</a:t>
            </a:r>
            <a:endParaRPr lang="ru-RU" sz="1625" dirty="0">
              <a:solidFill>
                <a:srgbClr val="919191"/>
              </a:solidFill>
              <a:latin typeface="Inter Bold" panose="02000503000000020004" pitchFamily="2" charset="0"/>
              <a:ea typeface="Inter Bold" panose="02000503000000020004" pitchFamily="2" charset="0"/>
            </a:endParaRPr>
          </a:p>
          <a:p>
            <a:pPr marL="232200" indent="-232200">
              <a:spcAft>
                <a:spcPts val="244"/>
              </a:spcAft>
              <a:buClr>
                <a:srgbClr val="122C43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919191"/>
                </a:solidFill>
                <a:latin typeface="Inter" panose="02000503000000020004" pitchFamily="2" charset="0"/>
                <a:ea typeface="Inter" panose="02000503000000020004" pitchFamily="2" charset="0"/>
              </a:rPr>
              <a:t>склады; ангары; навесы; административно-бытовые корпуса; хранилища.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CC0765F-8B06-438A-AE42-8D7A67EC16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3"/>
          <a:stretch/>
        </p:blipFill>
        <p:spPr>
          <a:xfrm>
            <a:off x="4345946" y="2207137"/>
            <a:ext cx="5560053" cy="465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4134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8A0A4CB-35AA-4FF7-A20E-96E84DC4A9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93" r="675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5F3F920-6AB2-48CF-9FC3-2127DAF592B4}"/>
              </a:ext>
            </a:extLst>
          </p:cNvPr>
          <p:cNvSpPr/>
          <p:nvPr/>
        </p:nvSpPr>
        <p:spPr>
          <a:xfrm>
            <a:off x="0" y="0"/>
            <a:ext cx="13024338" cy="6858000"/>
          </a:xfrm>
          <a:prstGeom prst="rect">
            <a:avLst/>
          </a:prstGeom>
          <a:gradFill flip="none" rotWithShape="1">
            <a:gsLst>
              <a:gs pos="0">
                <a:srgbClr val="ECECEC">
                  <a:alpha val="0"/>
                  <a:lumMod val="0"/>
                </a:srgbClr>
              </a:gs>
              <a:gs pos="80000">
                <a:srgbClr val="062B41">
                  <a:lumMod val="99000"/>
                </a:srgbClr>
              </a:gs>
            </a:gsLst>
            <a:lin ang="12000000" scaled="0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4273AC9-B04A-3641-1A93-2745FADE50D1}"/>
              </a:ext>
            </a:extLst>
          </p:cNvPr>
          <p:cNvSpPr txBox="1"/>
          <p:nvPr/>
        </p:nvSpPr>
        <p:spPr>
          <a:xfrm>
            <a:off x="3359814" y="3168432"/>
            <a:ext cx="2740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cap="all" dirty="0">
                <a:solidFill>
                  <a:srgbClr val="7BFDF9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50 000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D102A5-A0B6-432F-9532-81D1C2E096FC}"/>
              </a:ext>
            </a:extLst>
          </p:cNvPr>
          <p:cNvSpPr txBox="1"/>
          <p:nvPr/>
        </p:nvSpPr>
        <p:spPr>
          <a:xfrm>
            <a:off x="517574" y="598403"/>
            <a:ext cx="8345805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25" b="1" cap="all" dirty="0">
                <a:solidFill>
                  <a:schemeClr val="bg1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Специальное предложение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3D22B8-3B95-421D-9773-5ED88362F3A9}"/>
              </a:ext>
            </a:extLst>
          </p:cNvPr>
          <p:cNvSpPr txBox="1"/>
          <p:nvPr/>
        </p:nvSpPr>
        <p:spPr>
          <a:xfrm>
            <a:off x="3010042" y="3543279"/>
            <a:ext cx="480802" cy="342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488"/>
              </a:spcAft>
              <a:buClr>
                <a:srgbClr val="1E8AC2"/>
              </a:buClr>
              <a:buSzPct val="130000"/>
            </a:pPr>
            <a:r>
              <a:rPr lang="ru-RU" sz="1625" b="1" dirty="0">
                <a:solidFill>
                  <a:srgbClr val="7BFDF9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от </a:t>
            </a:r>
            <a:endParaRPr lang="ru-RU" sz="1200" dirty="0">
              <a:solidFill>
                <a:srgbClr val="7BFDF9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5C2951-2438-4E01-81FA-7666397D1AE6}"/>
              </a:ext>
            </a:extLst>
          </p:cNvPr>
          <p:cNvSpPr txBox="1"/>
          <p:nvPr/>
        </p:nvSpPr>
        <p:spPr>
          <a:xfrm>
            <a:off x="5647897" y="3546597"/>
            <a:ext cx="1192637" cy="342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488"/>
              </a:spcAft>
              <a:buClr>
                <a:srgbClr val="1E8AC2"/>
              </a:buClr>
              <a:buSzPct val="130000"/>
            </a:pPr>
            <a:r>
              <a:rPr lang="ru-RU" sz="1625" b="1" dirty="0">
                <a:solidFill>
                  <a:srgbClr val="7BFDF9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руб./</a:t>
            </a:r>
            <a:r>
              <a:rPr lang="ru-RU" sz="1625" b="1" dirty="0" err="1">
                <a:solidFill>
                  <a:srgbClr val="7BFDF9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кв.м</a:t>
            </a:r>
            <a:r>
              <a:rPr lang="ru-RU" sz="1625" b="1" dirty="0">
                <a:solidFill>
                  <a:srgbClr val="7BFDF9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 </a:t>
            </a:r>
            <a:endParaRPr lang="ru-RU" sz="1200" dirty="0">
              <a:solidFill>
                <a:srgbClr val="7BFDF9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2EECC0-E87A-4714-956B-192E64D8CC61}"/>
              </a:ext>
            </a:extLst>
          </p:cNvPr>
          <p:cNvSpPr txBox="1"/>
          <p:nvPr/>
        </p:nvSpPr>
        <p:spPr>
          <a:xfrm>
            <a:off x="556250" y="1168966"/>
            <a:ext cx="535306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488"/>
              </a:spcAft>
              <a:buClr>
                <a:srgbClr val="1E8AC2"/>
              </a:buClr>
              <a:buSzPct val="130000"/>
            </a:pPr>
            <a:r>
              <a:rPr lang="ru-RU" sz="1200" dirty="0">
                <a:solidFill>
                  <a:srgbClr val="919191"/>
                </a:solidFill>
                <a:latin typeface="Inter" panose="02000503000000020004" pitchFamily="2" charset="0"/>
                <a:ea typeface="Inter" panose="02000503000000020004" pitchFamily="2" charset="0"/>
              </a:rPr>
              <a:t>Оптимальное соотношение цены и качества обеспечивает быструю окупаемость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08222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C8B97E-29A9-4D6A-B9BD-3F0E486BE9C3}"/>
              </a:ext>
            </a:extLst>
          </p:cNvPr>
          <p:cNvSpPr txBox="1"/>
          <p:nvPr/>
        </p:nvSpPr>
        <p:spPr>
          <a:xfrm>
            <a:off x="517574" y="598403"/>
            <a:ext cx="8345805" cy="767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25" b="1" cap="all" dirty="0">
                <a:solidFill>
                  <a:srgbClr val="BCFFFD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Сотрудничество с </a:t>
            </a:r>
            <a:r>
              <a:rPr lang="ru-RU" sz="2925" b="1" cap="all" dirty="0" err="1">
                <a:solidFill>
                  <a:srgbClr val="BCFFFD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Кст</a:t>
            </a:r>
            <a:r>
              <a:rPr lang="ru-RU" sz="2925" b="1" cap="all" dirty="0">
                <a:solidFill>
                  <a:srgbClr val="BCFFFD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 -</a:t>
            </a:r>
          </a:p>
          <a:p>
            <a:r>
              <a:rPr lang="ru-RU" sz="1460" b="1" cap="all" dirty="0">
                <a:solidFill>
                  <a:schemeClr val="bg1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Гарантия успешной реализации проекта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F402B6F-1625-4D06-9BEC-F17D12A04ABC}"/>
              </a:ext>
            </a:extLst>
          </p:cNvPr>
          <p:cNvSpPr txBox="1"/>
          <p:nvPr/>
        </p:nvSpPr>
        <p:spPr>
          <a:xfrm>
            <a:off x="517575" y="2350420"/>
            <a:ext cx="7040222" cy="793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marL="0" marR="0" indent="0" algn="l" defTabSz="402331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9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232200" indent="-232200">
              <a:spcAft>
                <a:spcPts val="244"/>
              </a:spcAft>
              <a:buClr>
                <a:srgbClr val="122C43"/>
              </a:buClr>
              <a:buSzPct val="130000"/>
              <a:buFont typeface="Wingdings" panose="05000000000000000000" pitchFamily="2" charset="2"/>
              <a:buChar char="§"/>
              <a:defRPr sz="1463" kern="1200">
                <a:solidFill>
                  <a:prstClr val="white"/>
                </a:solidFill>
                <a:latin typeface="Inter Black" panose="02000503000000020004" pitchFamily="2" charset="0"/>
                <a:ea typeface="Inter Black" panose="02000503000000020004" pitchFamily="2" charset="0"/>
                <a:cs typeface="Inter V" panose="02000503000000020004" pitchFamily="2" charset="0"/>
              </a:defRPr>
            </a:lvl1pPr>
          </a:lstStyle>
          <a:p>
            <a:pPr marL="0" indent="0">
              <a:buNone/>
            </a:pPr>
            <a:r>
              <a:rPr lang="ru-RU" dirty="0">
                <a:solidFill>
                  <a:srgbClr val="062B41"/>
                </a:solidFill>
              </a:rPr>
              <a:t>Проектируем и строим</a:t>
            </a:r>
          </a:p>
          <a:p>
            <a:pPr marL="0" indent="0">
              <a:buNone/>
            </a:pPr>
            <a:r>
              <a:rPr lang="ru-RU" dirty="0">
                <a:solidFill>
                  <a:srgbClr val="062B4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жилые, офисные, административные, спортивные, промышленные, складские и торговые объекты.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ED559D-2089-4E1D-8FF2-1E35ED9B0654}"/>
              </a:ext>
            </a:extLst>
          </p:cNvPr>
          <p:cNvSpPr txBox="1"/>
          <p:nvPr/>
        </p:nvSpPr>
        <p:spPr>
          <a:xfrm>
            <a:off x="517574" y="3362960"/>
            <a:ext cx="6639006" cy="542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marL="0" marR="0" indent="0" algn="l" defTabSz="402331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9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232200" indent="-232200">
              <a:spcAft>
                <a:spcPts val="244"/>
              </a:spcAft>
              <a:buClr>
                <a:srgbClr val="122C43"/>
              </a:buClr>
              <a:buSzPct val="130000"/>
              <a:buFont typeface="Wingdings" panose="05000000000000000000" pitchFamily="2" charset="2"/>
              <a:buChar char="§"/>
              <a:defRPr sz="1463" kern="1200">
                <a:solidFill>
                  <a:prstClr val="white"/>
                </a:solidFill>
                <a:latin typeface="Inter Black" panose="02000503000000020004" pitchFamily="2" charset="0"/>
                <a:ea typeface="Inter Black" panose="02000503000000020004" pitchFamily="2" charset="0"/>
                <a:cs typeface="Inter V" panose="02000503000000020004" pitchFamily="2" charset="0"/>
              </a:defRPr>
            </a:lvl1pPr>
          </a:lstStyle>
          <a:p>
            <a:pPr marL="0" indent="0">
              <a:buNone/>
            </a:pPr>
            <a:r>
              <a:rPr lang="ru-RU" dirty="0">
                <a:solidFill>
                  <a:srgbClr val="062B41"/>
                </a:solidFill>
              </a:rPr>
              <a:t>Полный цикл работ </a:t>
            </a:r>
            <a:br>
              <a:rPr lang="ru-RU" dirty="0">
                <a:solidFill>
                  <a:srgbClr val="062B41"/>
                </a:solidFill>
              </a:rPr>
            </a:br>
            <a:r>
              <a:rPr lang="ru-RU" dirty="0">
                <a:solidFill>
                  <a:srgbClr val="062B41"/>
                </a:solidFill>
                <a:latin typeface="Inter" panose="02000503000000020004" pitchFamily="2" charset="0"/>
                <a:ea typeface="Inter" panose="02000503000000020004" pitchFamily="2" charset="0"/>
              </a:rPr>
              <a:t>по управлению проектированием и строительством объектов.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B1B04A-BC90-4B14-A658-A173F314FF6F}"/>
              </a:ext>
            </a:extLst>
          </p:cNvPr>
          <p:cNvSpPr txBox="1"/>
          <p:nvPr/>
        </p:nvSpPr>
        <p:spPr>
          <a:xfrm>
            <a:off x="517574" y="4124725"/>
            <a:ext cx="6639006" cy="767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244"/>
              </a:spcAft>
              <a:buClr>
                <a:srgbClr val="122C43"/>
              </a:buClr>
              <a:buSzPct val="130000"/>
            </a:pPr>
            <a:r>
              <a:rPr lang="ru-RU" sz="1463" kern="1200" dirty="0">
                <a:solidFill>
                  <a:srgbClr val="062B41"/>
                </a:solidFill>
                <a:latin typeface="Inter Black" panose="02000503000000020004" pitchFamily="2" charset="0"/>
                <a:ea typeface="Inter Black" panose="02000503000000020004" pitchFamily="2" charset="0"/>
                <a:cs typeface="Inter V" panose="02000503000000020004" pitchFamily="2" charset="0"/>
              </a:rPr>
              <a:t>Оформление ТУ на объект строительства</a:t>
            </a:r>
            <a:br>
              <a:rPr lang="ru-RU" sz="1463" kern="1200" dirty="0">
                <a:solidFill>
                  <a:srgbClr val="062B41"/>
                </a:solidFill>
                <a:latin typeface="Inter Black" panose="02000503000000020004" pitchFamily="2" charset="0"/>
                <a:ea typeface="Inter Black" panose="02000503000000020004" pitchFamily="2" charset="0"/>
                <a:cs typeface="Inter V" panose="02000503000000020004" pitchFamily="2" charset="0"/>
              </a:rPr>
            </a:br>
            <a:r>
              <a:rPr lang="ru-RU" sz="1463" kern="1200" dirty="0">
                <a:solidFill>
                  <a:srgbClr val="062B41"/>
                </a:solidFill>
                <a:latin typeface="Inter" panose="02000503000000020004" pitchFamily="2" charset="0"/>
                <a:ea typeface="Inter" panose="02000503000000020004" pitchFamily="2" charset="0"/>
                <a:cs typeface="Inter V" panose="02000503000000020004" pitchFamily="2" charset="0"/>
              </a:rPr>
              <a:t>всесторонняя помощь и поддержка в оформлении технических условий на объект.</a:t>
            </a:r>
            <a:endParaRPr lang="ru-RU" sz="1463" dirty="0">
              <a:solidFill>
                <a:srgbClr val="062B4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5659D6D-685D-4BD1-9FF0-3A955548D725}"/>
              </a:ext>
            </a:extLst>
          </p:cNvPr>
          <p:cNvSpPr txBox="1"/>
          <p:nvPr/>
        </p:nvSpPr>
        <p:spPr>
          <a:xfrm>
            <a:off x="517574" y="5111617"/>
            <a:ext cx="6639005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402331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9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278606" indent="-278606" defTabSz="742950" hangingPunct="1">
              <a:buFont typeface="Wingdings" panose="05000000000000000000" pitchFamily="2" charset="2"/>
              <a:buChar char="§"/>
              <a:defRPr sz="1463" kern="1200">
                <a:solidFill>
                  <a:prstClr val="white"/>
                </a:solidFill>
                <a:latin typeface="Inter Black" panose="02000503000000020004" pitchFamily="2" charset="0"/>
                <a:ea typeface="Inter Black" panose="02000503000000020004" pitchFamily="2" charset="0"/>
                <a:cs typeface="Inter V" panose="02000503000000020004" pitchFamily="2" charset="0"/>
              </a:defRPr>
            </a:lvl1pPr>
            <a:lvl2pPr>
              <a:defRPr>
                <a:solidFill>
                  <a:srgbClr val="5E5E5E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rgbClr val="5E5E5E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rgbClr val="5E5E5E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rgbClr val="5E5E5E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rgbClr val="5E5E5E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rgbClr val="5E5E5E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rgbClr val="5E5E5E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rgbClr val="5E5E5E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062B41"/>
                </a:solidFill>
              </a:rPr>
              <a:t>Получение разрешений </a:t>
            </a:r>
            <a:br>
              <a:rPr lang="ru-RU" dirty="0">
                <a:solidFill>
                  <a:srgbClr val="062B41"/>
                </a:solidFill>
              </a:rPr>
            </a:br>
            <a:r>
              <a:rPr lang="ru-RU" dirty="0">
                <a:solidFill>
                  <a:srgbClr val="062B41"/>
                </a:solidFill>
                <a:latin typeface="Inter" panose="02000503000000020004" pitchFamily="2" charset="0"/>
                <a:ea typeface="Inter" panose="02000503000000020004" pitchFamily="2" charset="0"/>
              </a:rPr>
              <a:t>взаимодействие с муниципальными и федеральными органами берем на себя.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441384A-5F26-4A12-BBF0-3E5D7FD7F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27328" y="657712"/>
            <a:ext cx="1145381" cy="47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2377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14242D2-BB8E-4626-BA19-674DC2D342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32807"/>
          <a:stretch/>
        </p:blipFill>
        <p:spPr>
          <a:xfrm>
            <a:off x="1722169" y="0"/>
            <a:ext cx="8183831" cy="6850995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470B26F-868F-4503-813C-A44249D2896E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rgbClr val="ECECEC">
                  <a:alpha val="0"/>
                  <a:lumMod val="0"/>
                </a:srgbClr>
              </a:gs>
              <a:gs pos="79000">
                <a:srgbClr val="062B41"/>
              </a:gs>
            </a:gsLst>
            <a:lin ang="108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5" name="Скругленный прямоугольник 4"/>
          <p:cNvSpPr>
            <a:spLocks noChangeAspect="1"/>
          </p:cNvSpPr>
          <p:nvPr/>
        </p:nvSpPr>
        <p:spPr>
          <a:xfrm>
            <a:off x="570651" y="2849437"/>
            <a:ext cx="730959" cy="737791"/>
          </a:xfrm>
          <a:prstGeom prst="roundRect">
            <a:avLst/>
          </a:prstGeom>
          <a:solidFill>
            <a:srgbClr val="7BFDF9"/>
          </a:solidFill>
          <a:ln>
            <a:noFill/>
          </a:ln>
          <a:effectLst>
            <a:outerShdw blurRad="63500" dist="76200" dir="258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63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440" name="Rectangle 439"/>
          <p:cNvSpPr/>
          <p:nvPr/>
        </p:nvSpPr>
        <p:spPr>
          <a:xfrm>
            <a:off x="2491082" y="3064328"/>
            <a:ext cx="1518210" cy="467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19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Построенных домов (ИЖС)</a:t>
            </a:r>
          </a:p>
        </p:txBody>
      </p:sp>
      <p:sp>
        <p:nvSpPr>
          <p:cNvPr id="444" name="Rectangle 443"/>
          <p:cNvSpPr/>
          <p:nvPr/>
        </p:nvSpPr>
        <p:spPr>
          <a:xfrm>
            <a:off x="1497672" y="2978162"/>
            <a:ext cx="950901" cy="592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50" dirty="0">
                <a:solidFill>
                  <a:schemeClr val="bg1"/>
                </a:solidFill>
                <a:latin typeface="Inter Bold" panose="02000503000000020004" pitchFamily="2" charset="0"/>
                <a:ea typeface="Inter Bold" panose="02000503000000020004" pitchFamily="2" charset="0"/>
                <a:cs typeface="Trebuchet MS" charset="0"/>
              </a:rPr>
              <a:t>5</a:t>
            </a:r>
            <a:r>
              <a:rPr lang="ru-RU" sz="3250" dirty="0">
                <a:solidFill>
                  <a:schemeClr val="bg1"/>
                </a:solidFill>
                <a:latin typeface="Inter Bold" panose="02000503000000020004" pitchFamily="2" charset="0"/>
                <a:ea typeface="Inter Bold" panose="02000503000000020004" pitchFamily="2" charset="0"/>
                <a:cs typeface="Trebuchet MS" charset="0"/>
              </a:rPr>
              <a:t>9</a:t>
            </a:r>
            <a:r>
              <a:rPr lang="en-US" sz="3250" dirty="0">
                <a:solidFill>
                  <a:schemeClr val="bg1"/>
                </a:solidFill>
                <a:latin typeface="Inter Bold" panose="02000503000000020004" pitchFamily="2" charset="0"/>
                <a:ea typeface="Inter Bold" panose="02000503000000020004" pitchFamily="2" charset="0"/>
                <a:cs typeface="Trebuchet MS" charset="0"/>
              </a:rPr>
              <a:t>5</a:t>
            </a:r>
            <a:endParaRPr lang="en-US" sz="3250" dirty="0">
              <a:solidFill>
                <a:schemeClr val="bg1"/>
              </a:solidFill>
              <a:latin typeface="Inter Bold" panose="02000503000000020004" pitchFamily="2" charset="0"/>
              <a:ea typeface="Inter Bold" panose="02000503000000020004" pitchFamily="2" charset="0"/>
            </a:endParaRPr>
          </a:p>
        </p:txBody>
      </p:sp>
      <p:pic>
        <p:nvPicPr>
          <p:cNvPr id="256" name="domiki11.png" descr="domiki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910" y="2959348"/>
            <a:ext cx="631112" cy="538607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Скругленный прямоугольник 268"/>
          <p:cNvSpPr>
            <a:spLocks noChangeAspect="1"/>
          </p:cNvSpPr>
          <p:nvPr/>
        </p:nvSpPr>
        <p:spPr>
          <a:xfrm>
            <a:off x="562683" y="4749202"/>
            <a:ext cx="730959" cy="737791"/>
          </a:xfrm>
          <a:prstGeom prst="roundRect">
            <a:avLst/>
          </a:prstGeom>
          <a:solidFill>
            <a:srgbClr val="7BFDF9"/>
          </a:solidFill>
          <a:ln>
            <a:noFill/>
          </a:ln>
          <a:effectLst>
            <a:outerShdw blurRad="63500" dist="76200" dir="258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63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3051" y="5025482"/>
            <a:ext cx="382415" cy="179281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638" tIns="20638" rIns="20638" bIns="20638" numCol="1" spcCol="38100" rtlCol="0" anchor="ctr">
            <a:spAutoFit/>
          </a:bodyPr>
          <a:lstStyle/>
          <a:p>
            <a:pPr defTabSz="990696"/>
            <a:endParaRPr lang="ru-RU" sz="894"/>
          </a:p>
        </p:txBody>
      </p:sp>
      <p:pic>
        <p:nvPicPr>
          <p:cNvPr id="257" name="ks6.png" descr="ks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775" y="4878736"/>
            <a:ext cx="472773" cy="472774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Rectangle 439"/>
          <p:cNvSpPr/>
          <p:nvPr/>
        </p:nvSpPr>
        <p:spPr>
          <a:xfrm>
            <a:off x="2448573" y="4952496"/>
            <a:ext cx="2102939" cy="467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19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Построенных коммерческих объектов</a:t>
            </a:r>
          </a:p>
        </p:txBody>
      </p:sp>
      <p:sp>
        <p:nvSpPr>
          <p:cNvPr id="272" name="Rectangle 443"/>
          <p:cNvSpPr/>
          <p:nvPr/>
        </p:nvSpPr>
        <p:spPr>
          <a:xfrm>
            <a:off x="1573524" y="4872695"/>
            <a:ext cx="864010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50" dirty="0">
                <a:solidFill>
                  <a:schemeClr val="bg1"/>
                </a:solidFill>
                <a:latin typeface="Inter Bold" panose="02000503000000020004" pitchFamily="2" charset="0"/>
                <a:ea typeface="Inter Bold" panose="02000503000000020004" pitchFamily="2" charset="0"/>
                <a:cs typeface="Trebuchet MS" charset="0"/>
              </a:rPr>
              <a:t>18</a:t>
            </a:r>
            <a:endParaRPr lang="en-US" sz="3250" dirty="0">
              <a:solidFill>
                <a:schemeClr val="bg1"/>
              </a:solidFill>
              <a:latin typeface="Inter Bold" panose="02000503000000020004" pitchFamily="2" charset="0"/>
              <a:ea typeface="Inter Bold" panose="02000503000000020004" pitchFamily="2" charset="0"/>
            </a:endParaRPr>
          </a:p>
        </p:txBody>
      </p:sp>
      <p:pic>
        <p:nvPicPr>
          <p:cNvPr id="585" name="Рисунок 584">
            <a:extLst>
              <a:ext uri="{FF2B5EF4-FFF2-40B4-BE49-F238E27FC236}">
                <a16:creationId xmlns:a16="http://schemas.microsoft.com/office/drawing/2014/main" xmlns="" id="{78CF1E8B-ECF1-C710-A263-7EBC76445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821046" y="622167"/>
            <a:ext cx="1145381" cy="479822"/>
          </a:xfrm>
          <a:prstGeom prst="rect">
            <a:avLst/>
          </a:prstGeom>
        </p:spPr>
      </p:pic>
      <p:sp>
        <p:nvSpPr>
          <p:cNvPr id="593" name="Скругленный прямоугольник 592"/>
          <p:cNvSpPr>
            <a:spLocks noChangeAspect="1"/>
          </p:cNvSpPr>
          <p:nvPr/>
        </p:nvSpPr>
        <p:spPr>
          <a:xfrm>
            <a:off x="566373" y="3817234"/>
            <a:ext cx="730959" cy="737791"/>
          </a:xfrm>
          <a:prstGeom prst="roundRect">
            <a:avLst/>
          </a:prstGeom>
          <a:solidFill>
            <a:srgbClr val="7BFDF9"/>
          </a:solidFill>
          <a:ln>
            <a:noFill/>
          </a:ln>
          <a:effectLst>
            <a:outerShdw blurRad="63500" dist="76200" dir="258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63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594" name="Rectangle 439"/>
          <p:cNvSpPr/>
          <p:nvPr/>
        </p:nvSpPr>
        <p:spPr>
          <a:xfrm>
            <a:off x="2491082" y="3973972"/>
            <a:ext cx="2102939" cy="467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19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Запроектированных объектов</a:t>
            </a:r>
          </a:p>
        </p:txBody>
      </p:sp>
      <p:sp>
        <p:nvSpPr>
          <p:cNvPr id="595" name="Rectangle 443"/>
          <p:cNvSpPr/>
          <p:nvPr/>
        </p:nvSpPr>
        <p:spPr>
          <a:xfrm>
            <a:off x="1544989" y="3945959"/>
            <a:ext cx="946093" cy="592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50" dirty="0">
                <a:solidFill>
                  <a:schemeClr val="bg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874</a:t>
            </a:r>
            <a:endParaRPr lang="en-US" sz="3250" dirty="0">
              <a:solidFill>
                <a:schemeClr val="bg1"/>
              </a:solidFill>
              <a:latin typeface="Inter Bold" panose="02000503000000020004" pitchFamily="2" charset="0"/>
              <a:ea typeface="Inter Bold" panose="02000503000000020004" pitchFamily="2" charset="0"/>
            </a:endParaRPr>
          </a:p>
        </p:txBody>
      </p:sp>
      <p:pic>
        <p:nvPicPr>
          <p:cNvPr id="603" name="domiki22.png" descr="domiki2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5622" y="3977735"/>
            <a:ext cx="621015" cy="4638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F02F3DB-C245-425B-A3CC-9E68CD089BD2}"/>
              </a:ext>
            </a:extLst>
          </p:cNvPr>
          <p:cNvSpPr txBox="1"/>
          <p:nvPr/>
        </p:nvSpPr>
        <p:spPr>
          <a:xfrm>
            <a:off x="562683" y="634749"/>
            <a:ext cx="8345805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25" b="1" cap="all" dirty="0">
                <a:solidFill>
                  <a:srgbClr val="BCFFFD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КСТ в цифрах</a:t>
            </a:r>
            <a:endParaRPr lang="ru-RU" sz="4063" b="1" dirty="0">
              <a:solidFill>
                <a:schemeClr val="bg1"/>
              </a:solidFill>
              <a:latin typeface="Inter Bold" panose="02000503000000020004" pitchFamily="2" charset="0"/>
              <a:ea typeface="Inter Bold" panose="02000503000000020004" pitchFamily="2" charset="0"/>
              <a:cs typeface="Inter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8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 animBg="1" advAuto="0"/>
      <p:bldP spid="257" grpId="0" animBg="1" advAuto="0"/>
      <p:bldP spid="603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701">
            <a:extLst>
              <a:ext uri="{FF2B5EF4-FFF2-40B4-BE49-F238E27FC236}">
                <a16:creationId xmlns:a16="http://schemas.microsoft.com/office/drawing/2014/main" xmlns="" id="{75465991-D125-45D4-A542-3244F2D48618}"/>
              </a:ext>
            </a:extLst>
          </p:cNvPr>
          <p:cNvGrpSpPr/>
          <p:nvPr/>
        </p:nvGrpSpPr>
        <p:grpSpPr>
          <a:xfrm>
            <a:off x="954371" y="289608"/>
            <a:ext cx="12316440" cy="6690029"/>
            <a:chOff x="976313" y="966788"/>
            <a:chExt cx="7505699" cy="3944937"/>
          </a:xfrm>
          <a:solidFill>
            <a:schemeClr val="bg1">
              <a:lumMod val="85000"/>
              <a:alpha val="50196"/>
            </a:schemeClr>
          </a:solidFill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xmlns="" id="{7D11BEEA-0C08-4305-92C4-EB8E6646A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900" y="1084263"/>
              <a:ext cx="71437" cy="136525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42" y="0"/>
                </a:cxn>
                <a:cxn ang="0">
                  <a:pos x="45" y="16"/>
                </a:cxn>
                <a:cxn ang="0">
                  <a:pos x="45" y="29"/>
                </a:cxn>
                <a:cxn ang="0">
                  <a:pos x="43" y="40"/>
                </a:cxn>
                <a:cxn ang="0">
                  <a:pos x="40" y="57"/>
                </a:cxn>
                <a:cxn ang="0">
                  <a:pos x="37" y="65"/>
                </a:cxn>
                <a:cxn ang="0">
                  <a:pos x="36" y="69"/>
                </a:cxn>
                <a:cxn ang="0">
                  <a:pos x="36" y="73"/>
                </a:cxn>
                <a:cxn ang="0">
                  <a:pos x="33" y="82"/>
                </a:cxn>
                <a:cxn ang="0">
                  <a:pos x="32" y="85"/>
                </a:cxn>
                <a:cxn ang="0">
                  <a:pos x="29" y="86"/>
                </a:cxn>
                <a:cxn ang="0">
                  <a:pos x="26" y="86"/>
                </a:cxn>
                <a:cxn ang="0">
                  <a:pos x="24" y="85"/>
                </a:cxn>
                <a:cxn ang="0">
                  <a:pos x="23" y="82"/>
                </a:cxn>
                <a:cxn ang="0">
                  <a:pos x="20" y="79"/>
                </a:cxn>
                <a:cxn ang="0">
                  <a:pos x="19" y="75"/>
                </a:cxn>
                <a:cxn ang="0">
                  <a:pos x="17" y="69"/>
                </a:cxn>
                <a:cxn ang="0">
                  <a:pos x="16" y="65"/>
                </a:cxn>
                <a:cxn ang="0">
                  <a:pos x="13" y="60"/>
                </a:cxn>
                <a:cxn ang="0">
                  <a:pos x="4" y="52"/>
                </a:cxn>
                <a:cxn ang="0">
                  <a:pos x="2" y="45"/>
                </a:cxn>
                <a:cxn ang="0">
                  <a:pos x="0" y="40"/>
                </a:cxn>
                <a:cxn ang="0">
                  <a:pos x="2" y="35"/>
                </a:cxn>
                <a:cxn ang="0">
                  <a:pos x="6" y="30"/>
                </a:cxn>
                <a:cxn ang="0">
                  <a:pos x="3" y="25"/>
                </a:cxn>
                <a:cxn ang="0">
                  <a:pos x="3" y="20"/>
                </a:cxn>
                <a:cxn ang="0">
                  <a:pos x="6" y="14"/>
                </a:cxn>
                <a:cxn ang="0">
                  <a:pos x="12" y="12"/>
                </a:cxn>
                <a:cxn ang="0">
                  <a:pos x="16" y="10"/>
                </a:cxn>
                <a:cxn ang="0">
                  <a:pos x="22" y="12"/>
                </a:cxn>
                <a:cxn ang="0">
                  <a:pos x="23" y="12"/>
                </a:cxn>
                <a:cxn ang="0">
                  <a:pos x="27" y="6"/>
                </a:cxn>
                <a:cxn ang="0">
                  <a:pos x="36" y="0"/>
                </a:cxn>
              </a:cxnLst>
              <a:rect l="0" t="0" r="r" b="b"/>
              <a:pathLst>
                <a:path w="45" h="86">
                  <a:moveTo>
                    <a:pt x="36" y="0"/>
                  </a:moveTo>
                  <a:lnTo>
                    <a:pt x="42" y="0"/>
                  </a:lnTo>
                  <a:lnTo>
                    <a:pt x="45" y="16"/>
                  </a:lnTo>
                  <a:lnTo>
                    <a:pt x="45" y="29"/>
                  </a:lnTo>
                  <a:lnTo>
                    <a:pt x="43" y="40"/>
                  </a:lnTo>
                  <a:lnTo>
                    <a:pt x="40" y="57"/>
                  </a:lnTo>
                  <a:lnTo>
                    <a:pt x="37" y="65"/>
                  </a:lnTo>
                  <a:lnTo>
                    <a:pt x="36" y="69"/>
                  </a:lnTo>
                  <a:lnTo>
                    <a:pt x="36" y="73"/>
                  </a:lnTo>
                  <a:lnTo>
                    <a:pt x="33" y="82"/>
                  </a:lnTo>
                  <a:lnTo>
                    <a:pt x="32" y="85"/>
                  </a:lnTo>
                  <a:lnTo>
                    <a:pt x="29" y="86"/>
                  </a:lnTo>
                  <a:lnTo>
                    <a:pt x="26" y="86"/>
                  </a:lnTo>
                  <a:lnTo>
                    <a:pt x="24" y="85"/>
                  </a:lnTo>
                  <a:lnTo>
                    <a:pt x="23" y="82"/>
                  </a:lnTo>
                  <a:lnTo>
                    <a:pt x="20" y="79"/>
                  </a:lnTo>
                  <a:lnTo>
                    <a:pt x="19" y="75"/>
                  </a:lnTo>
                  <a:lnTo>
                    <a:pt x="17" y="69"/>
                  </a:lnTo>
                  <a:lnTo>
                    <a:pt x="16" y="65"/>
                  </a:lnTo>
                  <a:lnTo>
                    <a:pt x="13" y="60"/>
                  </a:lnTo>
                  <a:lnTo>
                    <a:pt x="4" y="52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2" y="35"/>
                  </a:lnTo>
                  <a:lnTo>
                    <a:pt x="6" y="30"/>
                  </a:lnTo>
                  <a:lnTo>
                    <a:pt x="3" y="25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2" y="12"/>
                  </a:lnTo>
                  <a:lnTo>
                    <a:pt x="16" y="10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7" y="6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xmlns="" id="{F5508480-D042-4619-9723-FE478F9B8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2736850"/>
              <a:ext cx="409575" cy="263525"/>
            </a:xfrm>
            <a:custGeom>
              <a:avLst/>
              <a:gdLst/>
              <a:ahLst/>
              <a:cxnLst>
                <a:cxn ang="0">
                  <a:pos x="157" y="7"/>
                </a:cxn>
                <a:cxn ang="0">
                  <a:pos x="175" y="17"/>
                </a:cxn>
                <a:cxn ang="0">
                  <a:pos x="197" y="13"/>
                </a:cxn>
                <a:cxn ang="0">
                  <a:pos x="210" y="11"/>
                </a:cxn>
                <a:cxn ang="0">
                  <a:pos x="215" y="17"/>
                </a:cxn>
                <a:cxn ang="0">
                  <a:pos x="220" y="30"/>
                </a:cxn>
                <a:cxn ang="0">
                  <a:pos x="248" y="38"/>
                </a:cxn>
                <a:cxn ang="0">
                  <a:pos x="246" y="40"/>
                </a:cxn>
                <a:cxn ang="0">
                  <a:pos x="256" y="66"/>
                </a:cxn>
                <a:cxn ang="0">
                  <a:pos x="255" y="79"/>
                </a:cxn>
                <a:cxn ang="0">
                  <a:pos x="248" y="80"/>
                </a:cxn>
                <a:cxn ang="0">
                  <a:pos x="242" y="83"/>
                </a:cxn>
                <a:cxn ang="0">
                  <a:pos x="233" y="84"/>
                </a:cxn>
                <a:cxn ang="0">
                  <a:pos x="228" y="80"/>
                </a:cxn>
                <a:cxn ang="0">
                  <a:pos x="220" y="74"/>
                </a:cxn>
                <a:cxn ang="0">
                  <a:pos x="215" y="84"/>
                </a:cxn>
                <a:cxn ang="0">
                  <a:pos x="202" y="100"/>
                </a:cxn>
                <a:cxn ang="0">
                  <a:pos x="173" y="84"/>
                </a:cxn>
                <a:cxn ang="0">
                  <a:pos x="150" y="84"/>
                </a:cxn>
                <a:cxn ang="0">
                  <a:pos x="147" y="106"/>
                </a:cxn>
                <a:cxn ang="0">
                  <a:pos x="149" y="132"/>
                </a:cxn>
                <a:cxn ang="0">
                  <a:pos x="146" y="136"/>
                </a:cxn>
                <a:cxn ang="0">
                  <a:pos x="140" y="143"/>
                </a:cxn>
                <a:cxn ang="0">
                  <a:pos x="129" y="150"/>
                </a:cxn>
                <a:cxn ang="0">
                  <a:pos x="127" y="163"/>
                </a:cxn>
                <a:cxn ang="0">
                  <a:pos x="121" y="166"/>
                </a:cxn>
                <a:cxn ang="0">
                  <a:pos x="113" y="163"/>
                </a:cxn>
                <a:cxn ang="0">
                  <a:pos x="91" y="166"/>
                </a:cxn>
                <a:cxn ang="0">
                  <a:pos x="84" y="165"/>
                </a:cxn>
                <a:cxn ang="0">
                  <a:pos x="87" y="156"/>
                </a:cxn>
                <a:cxn ang="0">
                  <a:pos x="84" y="147"/>
                </a:cxn>
                <a:cxn ang="0">
                  <a:pos x="76" y="152"/>
                </a:cxn>
                <a:cxn ang="0">
                  <a:pos x="48" y="159"/>
                </a:cxn>
                <a:cxn ang="0">
                  <a:pos x="35" y="152"/>
                </a:cxn>
                <a:cxn ang="0">
                  <a:pos x="30" y="145"/>
                </a:cxn>
                <a:cxn ang="0">
                  <a:pos x="31" y="136"/>
                </a:cxn>
                <a:cxn ang="0">
                  <a:pos x="30" y="126"/>
                </a:cxn>
                <a:cxn ang="0">
                  <a:pos x="25" y="122"/>
                </a:cxn>
                <a:cxn ang="0">
                  <a:pos x="30" y="110"/>
                </a:cxn>
                <a:cxn ang="0">
                  <a:pos x="30" y="103"/>
                </a:cxn>
                <a:cxn ang="0">
                  <a:pos x="13" y="100"/>
                </a:cxn>
                <a:cxn ang="0">
                  <a:pos x="5" y="96"/>
                </a:cxn>
                <a:cxn ang="0">
                  <a:pos x="4" y="91"/>
                </a:cxn>
                <a:cxn ang="0">
                  <a:pos x="3" y="86"/>
                </a:cxn>
                <a:cxn ang="0">
                  <a:pos x="1" y="80"/>
                </a:cxn>
                <a:cxn ang="0">
                  <a:pos x="4" y="74"/>
                </a:cxn>
                <a:cxn ang="0">
                  <a:pos x="8" y="73"/>
                </a:cxn>
                <a:cxn ang="0">
                  <a:pos x="7" y="67"/>
                </a:cxn>
                <a:cxn ang="0">
                  <a:pos x="3" y="64"/>
                </a:cxn>
                <a:cxn ang="0">
                  <a:pos x="1" y="59"/>
                </a:cxn>
                <a:cxn ang="0">
                  <a:pos x="4" y="53"/>
                </a:cxn>
                <a:cxn ang="0">
                  <a:pos x="13" y="51"/>
                </a:cxn>
                <a:cxn ang="0">
                  <a:pos x="35" y="47"/>
                </a:cxn>
                <a:cxn ang="0">
                  <a:pos x="58" y="51"/>
                </a:cxn>
                <a:cxn ang="0">
                  <a:pos x="77" y="54"/>
                </a:cxn>
                <a:cxn ang="0">
                  <a:pos x="84" y="48"/>
                </a:cxn>
                <a:cxn ang="0">
                  <a:pos x="81" y="44"/>
                </a:cxn>
                <a:cxn ang="0">
                  <a:pos x="78" y="40"/>
                </a:cxn>
                <a:cxn ang="0">
                  <a:pos x="77" y="34"/>
                </a:cxn>
                <a:cxn ang="0">
                  <a:pos x="80" y="27"/>
                </a:cxn>
                <a:cxn ang="0">
                  <a:pos x="93" y="23"/>
                </a:cxn>
                <a:cxn ang="0">
                  <a:pos x="114" y="13"/>
                </a:cxn>
                <a:cxn ang="0">
                  <a:pos x="156" y="0"/>
                </a:cxn>
              </a:cxnLst>
              <a:rect l="0" t="0" r="r" b="b"/>
              <a:pathLst>
                <a:path w="258" h="166">
                  <a:moveTo>
                    <a:pt x="156" y="0"/>
                  </a:moveTo>
                  <a:lnTo>
                    <a:pt x="157" y="7"/>
                  </a:lnTo>
                  <a:lnTo>
                    <a:pt x="160" y="14"/>
                  </a:lnTo>
                  <a:lnTo>
                    <a:pt x="175" y="17"/>
                  </a:lnTo>
                  <a:lnTo>
                    <a:pt x="187" y="16"/>
                  </a:lnTo>
                  <a:lnTo>
                    <a:pt x="197" y="13"/>
                  </a:lnTo>
                  <a:lnTo>
                    <a:pt x="205" y="10"/>
                  </a:lnTo>
                  <a:lnTo>
                    <a:pt x="210" y="11"/>
                  </a:lnTo>
                  <a:lnTo>
                    <a:pt x="212" y="14"/>
                  </a:lnTo>
                  <a:lnTo>
                    <a:pt x="215" y="17"/>
                  </a:lnTo>
                  <a:lnTo>
                    <a:pt x="215" y="26"/>
                  </a:lnTo>
                  <a:lnTo>
                    <a:pt x="220" y="30"/>
                  </a:lnTo>
                  <a:lnTo>
                    <a:pt x="232" y="33"/>
                  </a:lnTo>
                  <a:lnTo>
                    <a:pt x="248" y="38"/>
                  </a:lnTo>
                  <a:lnTo>
                    <a:pt x="246" y="38"/>
                  </a:lnTo>
                  <a:lnTo>
                    <a:pt x="246" y="40"/>
                  </a:lnTo>
                  <a:lnTo>
                    <a:pt x="248" y="46"/>
                  </a:lnTo>
                  <a:lnTo>
                    <a:pt x="256" y="66"/>
                  </a:lnTo>
                  <a:lnTo>
                    <a:pt x="258" y="77"/>
                  </a:lnTo>
                  <a:lnTo>
                    <a:pt x="255" y="79"/>
                  </a:lnTo>
                  <a:lnTo>
                    <a:pt x="250" y="79"/>
                  </a:lnTo>
                  <a:lnTo>
                    <a:pt x="248" y="80"/>
                  </a:lnTo>
                  <a:lnTo>
                    <a:pt x="245" y="80"/>
                  </a:lnTo>
                  <a:lnTo>
                    <a:pt x="242" y="83"/>
                  </a:lnTo>
                  <a:lnTo>
                    <a:pt x="236" y="86"/>
                  </a:lnTo>
                  <a:lnTo>
                    <a:pt x="233" y="84"/>
                  </a:lnTo>
                  <a:lnTo>
                    <a:pt x="230" y="81"/>
                  </a:lnTo>
                  <a:lnTo>
                    <a:pt x="228" y="80"/>
                  </a:lnTo>
                  <a:lnTo>
                    <a:pt x="226" y="77"/>
                  </a:lnTo>
                  <a:lnTo>
                    <a:pt x="220" y="74"/>
                  </a:lnTo>
                  <a:lnTo>
                    <a:pt x="218" y="77"/>
                  </a:lnTo>
                  <a:lnTo>
                    <a:pt x="215" y="84"/>
                  </a:lnTo>
                  <a:lnTo>
                    <a:pt x="209" y="93"/>
                  </a:lnTo>
                  <a:lnTo>
                    <a:pt x="202" y="100"/>
                  </a:lnTo>
                  <a:lnTo>
                    <a:pt x="186" y="90"/>
                  </a:lnTo>
                  <a:lnTo>
                    <a:pt x="173" y="84"/>
                  </a:lnTo>
                  <a:lnTo>
                    <a:pt x="162" y="83"/>
                  </a:lnTo>
                  <a:lnTo>
                    <a:pt x="150" y="84"/>
                  </a:lnTo>
                  <a:lnTo>
                    <a:pt x="147" y="94"/>
                  </a:lnTo>
                  <a:lnTo>
                    <a:pt x="147" y="106"/>
                  </a:lnTo>
                  <a:lnTo>
                    <a:pt x="149" y="119"/>
                  </a:lnTo>
                  <a:lnTo>
                    <a:pt x="149" y="132"/>
                  </a:lnTo>
                  <a:lnTo>
                    <a:pt x="147" y="133"/>
                  </a:lnTo>
                  <a:lnTo>
                    <a:pt x="146" y="136"/>
                  </a:lnTo>
                  <a:lnTo>
                    <a:pt x="143" y="140"/>
                  </a:lnTo>
                  <a:lnTo>
                    <a:pt x="140" y="143"/>
                  </a:lnTo>
                  <a:lnTo>
                    <a:pt x="132" y="147"/>
                  </a:lnTo>
                  <a:lnTo>
                    <a:pt x="129" y="150"/>
                  </a:lnTo>
                  <a:lnTo>
                    <a:pt x="127" y="153"/>
                  </a:lnTo>
                  <a:lnTo>
                    <a:pt x="127" y="163"/>
                  </a:lnTo>
                  <a:lnTo>
                    <a:pt x="124" y="166"/>
                  </a:lnTo>
                  <a:lnTo>
                    <a:pt x="121" y="166"/>
                  </a:lnTo>
                  <a:lnTo>
                    <a:pt x="116" y="163"/>
                  </a:lnTo>
                  <a:lnTo>
                    <a:pt x="113" y="163"/>
                  </a:lnTo>
                  <a:lnTo>
                    <a:pt x="101" y="165"/>
                  </a:lnTo>
                  <a:lnTo>
                    <a:pt x="91" y="166"/>
                  </a:lnTo>
                  <a:lnTo>
                    <a:pt x="86" y="166"/>
                  </a:lnTo>
                  <a:lnTo>
                    <a:pt x="84" y="165"/>
                  </a:lnTo>
                  <a:lnTo>
                    <a:pt x="84" y="162"/>
                  </a:lnTo>
                  <a:lnTo>
                    <a:pt x="87" y="156"/>
                  </a:lnTo>
                  <a:lnTo>
                    <a:pt x="87" y="149"/>
                  </a:lnTo>
                  <a:lnTo>
                    <a:pt x="84" y="147"/>
                  </a:lnTo>
                  <a:lnTo>
                    <a:pt x="80" y="147"/>
                  </a:lnTo>
                  <a:lnTo>
                    <a:pt x="76" y="152"/>
                  </a:lnTo>
                  <a:lnTo>
                    <a:pt x="61" y="159"/>
                  </a:lnTo>
                  <a:lnTo>
                    <a:pt x="48" y="159"/>
                  </a:lnTo>
                  <a:lnTo>
                    <a:pt x="44" y="157"/>
                  </a:lnTo>
                  <a:lnTo>
                    <a:pt x="35" y="152"/>
                  </a:lnTo>
                  <a:lnTo>
                    <a:pt x="33" y="149"/>
                  </a:lnTo>
                  <a:lnTo>
                    <a:pt x="30" y="145"/>
                  </a:lnTo>
                  <a:lnTo>
                    <a:pt x="30" y="139"/>
                  </a:lnTo>
                  <a:lnTo>
                    <a:pt x="31" y="136"/>
                  </a:lnTo>
                  <a:lnTo>
                    <a:pt x="31" y="129"/>
                  </a:lnTo>
                  <a:lnTo>
                    <a:pt x="30" y="126"/>
                  </a:lnTo>
                  <a:lnTo>
                    <a:pt x="27" y="124"/>
                  </a:lnTo>
                  <a:lnTo>
                    <a:pt x="25" y="122"/>
                  </a:lnTo>
                  <a:lnTo>
                    <a:pt x="25" y="119"/>
                  </a:lnTo>
                  <a:lnTo>
                    <a:pt x="30" y="110"/>
                  </a:lnTo>
                  <a:lnTo>
                    <a:pt x="31" y="106"/>
                  </a:lnTo>
                  <a:lnTo>
                    <a:pt x="30" y="103"/>
                  </a:lnTo>
                  <a:lnTo>
                    <a:pt x="25" y="100"/>
                  </a:lnTo>
                  <a:lnTo>
                    <a:pt x="13" y="100"/>
                  </a:lnTo>
                  <a:lnTo>
                    <a:pt x="7" y="97"/>
                  </a:lnTo>
                  <a:lnTo>
                    <a:pt x="5" y="96"/>
                  </a:lnTo>
                  <a:lnTo>
                    <a:pt x="4" y="93"/>
                  </a:lnTo>
                  <a:lnTo>
                    <a:pt x="4" y="91"/>
                  </a:lnTo>
                  <a:lnTo>
                    <a:pt x="3" y="89"/>
                  </a:lnTo>
                  <a:lnTo>
                    <a:pt x="3" y="86"/>
                  </a:lnTo>
                  <a:lnTo>
                    <a:pt x="0" y="83"/>
                  </a:lnTo>
                  <a:lnTo>
                    <a:pt x="1" y="80"/>
                  </a:lnTo>
                  <a:lnTo>
                    <a:pt x="1" y="77"/>
                  </a:lnTo>
                  <a:lnTo>
                    <a:pt x="4" y="74"/>
                  </a:lnTo>
                  <a:lnTo>
                    <a:pt x="7" y="74"/>
                  </a:lnTo>
                  <a:lnTo>
                    <a:pt x="8" y="73"/>
                  </a:lnTo>
                  <a:lnTo>
                    <a:pt x="8" y="70"/>
                  </a:lnTo>
                  <a:lnTo>
                    <a:pt x="7" y="67"/>
                  </a:lnTo>
                  <a:lnTo>
                    <a:pt x="4" y="67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1" y="59"/>
                  </a:lnTo>
                  <a:lnTo>
                    <a:pt x="1" y="54"/>
                  </a:lnTo>
                  <a:lnTo>
                    <a:pt x="4" y="53"/>
                  </a:lnTo>
                  <a:lnTo>
                    <a:pt x="8" y="51"/>
                  </a:lnTo>
                  <a:lnTo>
                    <a:pt x="13" y="51"/>
                  </a:lnTo>
                  <a:lnTo>
                    <a:pt x="17" y="50"/>
                  </a:lnTo>
                  <a:lnTo>
                    <a:pt x="35" y="47"/>
                  </a:lnTo>
                  <a:lnTo>
                    <a:pt x="51" y="50"/>
                  </a:lnTo>
                  <a:lnTo>
                    <a:pt x="58" y="51"/>
                  </a:lnTo>
                  <a:lnTo>
                    <a:pt x="67" y="53"/>
                  </a:lnTo>
                  <a:lnTo>
                    <a:pt x="77" y="54"/>
                  </a:lnTo>
                  <a:lnTo>
                    <a:pt x="83" y="50"/>
                  </a:lnTo>
                  <a:lnTo>
                    <a:pt x="84" y="48"/>
                  </a:lnTo>
                  <a:lnTo>
                    <a:pt x="83" y="46"/>
                  </a:lnTo>
                  <a:lnTo>
                    <a:pt x="81" y="44"/>
                  </a:lnTo>
                  <a:lnTo>
                    <a:pt x="80" y="41"/>
                  </a:lnTo>
                  <a:lnTo>
                    <a:pt x="78" y="40"/>
                  </a:lnTo>
                  <a:lnTo>
                    <a:pt x="77" y="37"/>
                  </a:lnTo>
                  <a:lnTo>
                    <a:pt x="77" y="34"/>
                  </a:lnTo>
                  <a:lnTo>
                    <a:pt x="78" y="30"/>
                  </a:lnTo>
                  <a:lnTo>
                    <a:pt x="80" y="27"/>
                  </a:lnTo>
                  <a:lnTo>
                    <a:pt x="83" y="24"/>
                  </a:lnTo>
                  <a:lnTo>
                    <a:pt x="93" y="23"/>
                  </a:lnTo>
                  <a:lnTo>
                    <a:pt x="103" y="18"/>
                  </a:lnTo>
                  <a:lnTo>
                    <a:pt x="114" y="13"/>
                  </a:lnTo>
                  <a:lnTo>
                    <a:pt x="147" y="4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xmlns="" id="{6A1869DA-AA23-4662-A783-85B822A2A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463" y="2447925"/>
              <a:ext cx="227012" cy="228600"/>
            </a:xfrm>
            <a:custGeom>
              <a:avLst/>
              <a:gdLst/>
              <a:ahLst/>
              <a:cxnLst>
                <a:cxn ang="0">
                  <a:pos x="51" y="3"/>
                </a:cxn>
                <a:cxn ang="0">
                  <a:pos x="61" y="26"/>
                </a:cxn>
                <a:cxn ang="0">
                  <a:pos x="71" y="34"/>
                </a:cxn>
                <a:cxn ang="0">
                  <a:pos x="93" y="31"/>
                </a:cxn>
                <a:cxn ang="0">
                  <a:pos x="94" y="28"/>
                </a:cxn>
                <a:cxn ang="0">
                  <a:pos x="117" y="36"/>
                </a:cxn>
                <a:cxn ang="0">
                  <a:pos x="140" y="43"/>
                </a:cxn>
                <a:cxn ang="0">
                  <a:pos x="143" y="56"/>
                </a:cxn>
                <a:cxn ang="0">
                  <a:pos x="135" y="74"/>
                </a:cxn>
                <a:cxn ang="0">
                  <a:pos x="130" y="80"/>
                </a:cxn>
                <a:cxn ang="0">
                  <a:pos x="135" y="90"/>
                </a:cxn>
                <a:cxn ang="0">
                  <a:pos x="132" y="103"/>
                </a:cxn>
                <a:cxn ang="0">
                  <a:pos x="123" y="113"/>
                </a:cxn>
                <a:cxn ang="0">
                  <a:pos x="119" y="120"/>
                </a:cxn>
                <a:cxn ang="0">
                  <a:pos x="103" y="117"/>
                </a:cxn>
                <a:cxn ang="0">
                  <a:pos x="96" y="113"/>
                </a:cxn>
                <a:cxn ang="0">
                  <a:pos x="94" y="116"/>
                </a:cxn>
                <a:cxn ang="0">
                  <a:pos x="93" y="124"/>
                </a:cxn>
                <a:cxn ang="0">
                  <a:pos x="87" y="127"/>
                </a:cxn>
                <a:cxn ang="0">
                  <a:pos x="76" y="129"/>
                </a:cxn>
                <a:cxn ang="0">
                  <a:pos x="74" y="136"/>
                </a:cxn>
                <a:cxn ang="0">
                  <a:pos x="69" y="142"/>
                </a:cxn>
                <a:cxn ang="0">
                  <a:pos x="61" y="144"/>
                </a:cxn>
                <a:cxn ang="0">
                  <a:pos x="49" y="134"/>
                </a:cxn>
                <a:cxn ang="0">
                  <a:pos x="44" y="137"/>
                </a:cxn>
                <a:cxn ang="0">
                  <a:pos x="40" y="140"/>
                </a:cxn>
                <a:cxn ang="0">
                  <a:pos x="40" y="130"/>
                </a:cxn>
                <a:cxn ang="0">
                  <a:pos x="50" y="122"/>
                </a:cxn>
                <a:cxn ang="0">
                  <a:pos x="54" y="113"/>
                </a:cxn>
                <a:cxn ang="0">
                  <a:pos x="36" y="83"/>
                </a:cxn>
                <a:cxn ang="0">
                  <a:pos x="14" y="64"/>
                </a:cxn>
                <a:cxn ang="0">
                  <a:pos x="3" y="58"/>
                </a:cxn>
                <a:cxn ang="0">
                  <a:pos x="0" y="47"/>
                </a:cxn>
                <a:cxn ang="0">
                  <a:pos x="13" y="26"/>
                </a:cxn>
                <a:cxn ang="0">
                  <a:pos x="31" y="14"/>
                </a:cxn>
                <a:cxn ang="0">
                  <a:pos x="38" y="4"/>
                </a:cxn>
                <a:cxn ang="0">
                  <a:pos x="44" y="0"/>
                </a:cxn>
              </a:cxnLst>
              <a:rect l="0" t="0" r="r" b="b"/>
              <a:pathLst>
                <a:path w="143" h="144">
                  <a:moveTo>
                    <a:pt x="44" y="0"/>
                  </a:moveTo>
                  <a:lnTo>
                    <a:pt x="51" y="3"/>
                  </a:lnTo>
                  <a:lnTo>
                    <a:pt x="56" y="8"/>
                  </a:lnTo>
                  <a:lnTo>
                    <a:pt x="61" y="26"/>
                  </a:lnTo>
                  <a:lnTo>
                    <a:pt x="66" y="33"/>
                  </a:lnTo>
                  <a:lnTo>
                    <a:pt x="71" y="34"/>
                  </a:lnTo>
                  <a:lnTo>
                    <a:pt x="87" y="34"/>
                  </a:lnTo>
                  <a:lnTo>
                    <a:pt x="93" y="31"/>
                  </a:lnTo>
                  <a:lnTo>
                    <a:pt x="94" y="30"/>
                  </a:lnTo>
                  <a:lnTo>
                    <a:pt x="94" y="28"/>
                  </a:lnTo>
                  <a:lnTo>
                    <a:pt x="96" y="27"/>
                  </a:lnTo>
                  <a:lnTo>
                    <a:pt x="117" y="36"/>
                  </a:lnTo>
                  <a:lnTo>
                    <a:pt x="139" y="41"/>
                  </a:lnTo>
                  <a:lnTo>
                    <a:pt x="140" y="43"/>
                  </a:lnTo>
                  <a:lnTo>
                    <a:pt x="142" y="48"/>
                  </a:lnTo>
                  <a:lnTo>
                    <a:pt x="143" y="56"/>
                  </a:lnTo>
                  <a:lnTo>
                    <a:pt x="143" y="61"/>
                  </a:lnTo>
                  <a:lnTo>
                    <a:pt x="135" y="74"/>
                  </a:lnTo>
                  <a:lnTo>
                    <a:pt x="132" y="77"/>
                  </a:lnTo>
                  <a:lnTo>
                    <a:pt x="130" y="80"/>
                  </a:lnTo>
                  <a:lnTo>
                    <a:pt x="132" y="84"/>
                  </a:lnTo>
                  <a:lnTo>
                    <a:pt x="135" y="90"/>
                  </a:lnTo>
                  <a:lnTo>
                    <a:pt x="135" y="96"/>
                  </a:lnTo>
                  <a:lnTo>
                    <a:pt x="132" y="103"/>
                  </a:lnTo>
                  <a:lnTo>
                    <a:pt x="126" y="109"/>
                  </a:lnTo>
                  <a:lnTo>
                    <a:pt x="123" y="113"/>
                  </a:lnTo>
                  <a:lnTo>
                    <a:pt x="122" y="117"/>
                  </a:lnTo>
                  <a:lnTo>
                    <a:pt x="119" y="120"/>
                  </a:lnTo>
                  <a:lnTo>
                    <a:pt x="110" y="120"/>
                  </a:lnTo>
                  <a:lnTo>
                    <a:pt x="103" y="117"/>
                  </a:lnTo>
                  <a:lnTo>
                    <a:pt x="99" y="114"/>
                  </a:lnTo>
                  <a:lnTo>
                    <a:pt x="96" y="113"/>
                  </a:lnTo>
                  <a:lnTo>
                    <a:pt x="94" y="114"/>
                  </a:lnTo>
                  <a:lnTo>
                    <a:pt x="94" y="116"/>
                  </a:lnTo>
                  <a:lnTo>
                    <a:pt x="93" y="119"/>
                  </a:lnTo>
                  <a:lnTo>
                    <a:pt x="93" y="124"/>
                  </a:lnTo>
                  <a:lnTo>
                    <a:pt x="92" y="126"/>
                  </a:lnTo>
                  <a:lnTo>
                    <a:pt x="87" y="127"/>
                  </a:lnTo>
                  <a:lnTo>
                    <a:pt x="79" y="127"/>
                  </a:lnTo>
                  <a:lnTo>
                    <a:pt x="76" y="129"/>
                  </a:lnTo>
                  <a:lnTo>
                    <a:pt x="74" y="130"/>
                  </a:lnTo>
                  <a:lnTo>
                    <a:pt x="74" y="136"/>
                  </a:lnTo>
                  <a:lnTo>
                    <a:pt x="73" y="139"/>
                  </a:lnTo>
                  <a:lnTo>
                    <a:pt x="69" y="142"/>
                  </a:lnTo>
                  <a:lnTo>
                    <a:pt x="64" y="143"/>
                  </a:lnTo>
                  <a:lnTo>
                    <a:pt x="61" y="144"/>
                  </a:lnTo>
                  <a:lnTo>
                    <a:pt x="56" y="142"/>
                  </a:lnTo>
                  <a:lnTo>
                    <a:pt x="49" y="134"/>
                  </a:lnTo>
                  <a:lnTo>
                    <a:pt x="47" y="136"/>
                  </a:lnTo>
                  <a:lnTo>
                    <a:pt x="44" y="137"/>
                  </a:lnTo>
                  <a:lnTo>
                    <a:pt x="43" y="139"/>
                  </a:lnTo>
                  <a:lnTo>
                    <a:pt x="40" y="140"/>
                  </a:lnTo>
                  <a:lnTo>
                    <a:pt x="38" y="134"/>
                  </a:lnTo>
                  <a:lnTo>
                    <a:pt x="40" y="130"/>
                  </a:lnTo>
                  <a:lnTo>
                    <a:pt x="44" y="126"/>
                  </a:lnTo>
                  <a:lnTo>
                    <a:pt x="50" y="122"/>
                  </a:lnTo>
                  <a:lnTo>
                    <a:pt x="54" y="119"/>
                  </a:lnTo>
                  <a:lnTo>
                    <a:pt x="54" y="113"/>
                  </a:lnTo>
                  <a:lnTo>
                    <a:pt x="47" y="97"/>
                  </a:lnTo>
                  <a:lnTo>
                    <a:pt x="36" y="83"/>
                  </a:lnTo>
                  <a:lnTo>
                    <a:pt x="23" y="70"/>
                  </a:lnTo>
                  <a:lnTo>
                    <a:pt x="14" y="64"/>
                  </a:lnTo>
                  <a:lnTo>
                    <a:pt x="7" y="63"/>
                  </a:lnTo>
                  <a:lnTo>
                    <a:pt x="3" y="58"/>
                  </a:lnTo>
                  <a:lnTo>
                    <a:pt x="0" y="54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4"/>
                  </a:lnTo>
                  <a:lnTo>
                    <a:pt x="36" y="8"/>
                  </a:lnTo>
                  <a:lnTo>
                    <a:pt x="38" y="4"/>
                  </a:lnTo>
                  <a:lnTo>
                    <a:pt x="41" y="1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xmlns="" id="{6CF9808D-FAF1-4560-A8B2-C3C307FA0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563" y="1560513"/>
              <a:ext cx="57150" cy="3810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6" y="0"/>
                </a:cxn>
                <a:cxn ang="0">
                  <a:pos x="31" y="4"/>
                </a:cxn>
                <a:cxn ang="0">
                  <a:pos x="36" y="13"/>
                </a:cxn>
                <a:cxn ang="0">
                  <a:pos x="36" y="18"/>
                </a:cxn>
                <a:cxn ang="0">
                  <a:pos x="31" y="21"/>
                </a:cxn>
                <a:cxn ang="0">
                  <a:pos x="19" y="24"/>
                </a:cxn>
                <a:cxn ang="0">
                  <a:pos x="8" y="24"/>
                </a:cxn>
                <a:cxn ang="0">
                  <a:pos x="3" y="23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3" y="15"/>
                </a:cxn>
                <a:cxn ang="0">
                  <a:pos x="6" y="14"/>
                </a:cxn>
                <a:cxn ang="0">
                  <a:pos x="9" y="14"/>
                </a:cxn>
                <a:cxn ang="0">
                  <a:pos x="10" y="13"/>
                </a:cxn>
                <a:cxn ang="0">
                  <a:pos x="13" y="13"/>
                </a:cxn>
                <a:cxn ang="0">
                  <a:pos x="13" y="11"/>
                </a:cxn>
                <a:cxn ang="0">
                  <a:pos x="15" y="8"/>
                </a:cxn>
                <a:cxn ang="0">
                  <a:pos x="18" y="7"/>
                </a:cxn>
                <a:cxn ang="0">
                  <a:pos x="19" y="5"/>
                </a:cxn>
                <a:cxn ang="0">
                  <a:pos x="21" y="3"/>
                </a:cxn>
                <a:cxn ang="0">
                  <a:pos x="23" y="1"/>
                </a:cxn>
                <a:cxn ang="0">
                  <a:pos x="25" y="0"/>
                </a:cxn>
              </a:cxnLst>
              <a:rect l="0" t="0" r="r" b="b"/>
              <a:pathLst>
                <a:path w="36" h="24">
                  <a:moveTo>
                    <a:pt x="25" y="0"/>
                  </a:moveTo>
                  <a:lnTo>
                    <a:pt x="26" y="0"/>
                  </a:lnTo>
                  <a:lnTo>
                    <a:pt x="31" y="4"/>
                  </a:lnTo>
                  <a:lnTo>
                    <a:pt x="36" y="13"/>
                  </a:lnTo>
                  <a:lnTo>
                    <a:pt x="36" y="18"/>
                  </a:lnTo>
                  <a:lnTo>
                    <a:pt x="31" y="21"/>
                  </a:lnTo>
                  <a:lnTo>
                    <a:pt x="19" y="24"/>
                  </a:lnTo>
                  <a:lnTo>
                    <a:pt x="8" y="24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3" y="15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5" y="8"/>
                  </a:lnTo>
                  <a:lnTo>
                    <a:pt x="18" y="7"/>
                  </a:lnTo>
                  <a:lnTo>
                    <a:pt x="19" y="5"/>
                  </a:lnTo>
                  <a:lnTo>
                    <a:pt x="21" y="3"/>
                  </a:lnTo>
                  <a:lnTo>
                    <a:pt x="23" y="1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xmlns="" id="{3B784906-2482-49C8-8F8E-0AEDE72D4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150" y="2927350"/>
              <a:ext cx="519112" cy="592138"/>
            </a:xfrm>
            <a:custGeom>
              <a:avLst/>
              <a:gdLst/>
              <a:ahLst/>
              <a:cxnLst>
                <a:cxn ang="0">
                  <a:pos x="274" y="19"/>
                </a:cxn>
                <a:cxn ang="0">
                  <a:pos x="297" y="37"/>
                </a:cxn>
                <a:cxn ang="0">
                  <a:pos x="300" y="45"/>
                </a:cxn>
                <a:cxn ang="0">
                  <a:pos x="314" y="59"/>
                </a:cxn>
                <a:cxn ang="0">
                  <a:pos x="324" y="105"/>
                </a:cxn>
                <a:cxn ang="0">
                  <a:pos x="316" y="113"/>
                </a:cxn>
                <a:cxn ang="0">
                  <a:pos x="309" y="121"/>
                </a:cxn>
                <a:cxn ang="0">
                  <a:pos x="313" y="136"/>
                </a:cxn>
                <a:cxn ang="0">
                  <a:pos x="312" y="161"/>
                </a:cxn>
                <a:cxn ang="0">
                  <a:pos x="312" y="178"/>
                </a:cxn>
                <a:cxn ang="0">
                  <a:pos x="301" y="202"/>
                </a:cxn>
                <a:cxn ang="0">
                  <a:pos x="323" y="225"/>
                </a:cxn>
                <a:cxn ang="0">
                  <a:pos x="322" y="272"/>
                </a:cxn>
                <a:cxn ang="0">
                  <a:pos x="319" y="301"/>
                </a:cxn>
                <a:cxn ang="0">
                  <a:pos x="320" y="317"/>
                </a:cxn>
                <a:cxn ang="0">
                  <a:pos x="291" y="327"/>
                </a:cxn>
                <a:cxn ang="0">
                  <a:pos x="274" y="321"/>
                </a:cxn>
                <a:cxn ang="0">
                  <a:pos x="253" y="346"/>
                </a:cxn>
                <a:cxn ang="0">
                  <a:pos x="243" y="366"/>
                </a:cxn>
                <a:cxn ang="0">
                  <a:pos x="205" y="373"/>
                </a:cxn>
                <a:cxn ang="0">
                  <a:pos x="175" y="351"/>
                </a:cxn>
                <a:cxn ang="0">
                  <a:pos x="147" y="347"/>
                </a:cxn>
                <a:cxn ang="0">
                  <a:pos x="127" y="340"/>
                </a:cxn>
                <a:cxn ang="0">
                  <a:pos x="114" y="328"/>
                </a:cxn>
                <a:cxn ang="0">
                  <a:pos x="99" y="324"/>
                </a:cxn>
                <a:cxn ang="0">
                  <a:pos x="84" y="314"/>
                </a:cxn>
                <a:cxn ang="0">
                  <a:pos x="69" y="300"/>
                </a:cxn>
                <a:cxn ang="0">
                  <a:pos x="55" y="294"/>
                </a:cxn>
                <a:cxn ang="0">
                  <a:pos x="46" y="297"/>
                </a:cxn>
                <a:cxn ang="0">
                  <a:pos x="18" y="271"/>
                </a:cxn>
                <a:cxn ang="0">
                  <a:pos x="5" y="260"/>
                </a:cxn>
                <a:cxn ang="0">
                  <a:pos x="8" y="241"/>
                </a:cxn>
                <a:cxn ang="0">
                  <a:pos x="28" y="219"/>
                </a:cxn>
                <a:cxn ang="0">
                  <a:pos x="41" y="229"/>
                </a:cxn>
                <a:cxn ang="0">
                  <a:pos x="58" y="212"/>
                </a:cxn>
                <a:cxn ang="0">
                  <a:pos x="72" y="194"/>
                </a:cxn>
                <a:cxn ang="0">
                  <a:pos x="84" y="204"/>
                </a:cxn>
                <a:cxn ang="0">
                  <a:pos x="102" y="205"/>
                </a:cxn>
                <a:cxn ang="0">
                  <a:pos x="111" y="181"/>
                </a:cxn>
                <a:cxn ang="0">
                  <a:pos x="145" y="174"/>
                </a:cxn>
                <a:cxn ang="0">
                  <a:pos x="147" y="161"/>
                </a:cxn>
                <a:cxn ang="0">
                  <a:pos x="151" y="146"/>
                </a:cxn>
                <a:cxn ang="0">
                  <a:pos x="155" y="133"/>
                </a:cxn>
                <a:cxn ang="0">
                  <a:pos x="155" y="111"/>
                </a:cxn>
                <a:cxn ang="0">
                  <a:pos x="174" y="99"/>
                </a:cxn>
                <a:cxn ang="0">
                  <a:pos x="188" y="89"/>
                </a:cxn>
                <a:cxn ang="0">
                  <a:pos x="218" y="66"/>
                </a:cxn>
                <a:cxn ang="0">
                  <a:pos x="231" y="43"/>
                </a:cxn>
                <a:cxn ang="0">
                  <a:pos x="246" y="26"/>
                </a:cxn>
                <a:cxn ang="0">
                  <a:pos x="260" y="2"/>
                </a:cxn>
              </a:cxnLst>
              <a:rect l="0" t="0" r="r" b="b"/>
              <a:pathLst>
                <a:path w="327" h="373">
                  <a:moveTo>
                    <a:pt x="267" y="0"/>
                  </a:moveTo>
                  <a:lnTo>
                    <a:pt x="271" y="10"/>
                  </a:lnTo>
                  <a:lnTo>
                    <a:pt x="274" y="19"/>
                  </a:lnTo>
                  <a:lnTo>
                    <a:pt x="281" y="27"/>
                  </a:lnTo>
                  <a:lnTo>
                    <a:pt x="294" y="36"/>
                  </a:lnTo>
                  <a:lnTo>
                    <a:pt x="297" y="37"/>
                  </a:lnTo>
                  <a:lnTo>
                    <a:pt x="299" y="39"/>
                  </a:lnTo>
                  <a:lnTo>
                    <a:pt x="299" y="42"/>
                  </a:lnTo>
                  <a:lnTo>
                    <a:pt x="300" y="45"/>
                  </a:lnTo>
                  <a:lnTo>
                    <a:pt x="303" y="49"/>
                  </a:lnTo>
                  <a:lnTo>
                    <a:pt x="307" y="52"/>
                  </a:lnTo>
                  <a:lnTo>
                    <a:pt x="314" y="59"/>
                  </a:lnTo>
                  <a:lnTo>
                    <a:pt x="319" y="70"/>
                  </a:lnTo>
                  <a:lnTo>
                    <a:pt x="324" y="96"/>
                  </a:lnTo>
                  <a:lnTo>
                    <a:pt x="324" y="105"/>
                  </a:lnTo>
                  <a:lnTo>
                    <a:pt x="323" y="108"/>
                  </a:lnTo>
                  <a:lnTo>
                    <a:pt x="319" y="111"/>
                  </a:lnTo>
                  <a:lnTo>
                    <a:pt x="316" y="113"/>
                  </a:lnTo>
                  <a:lnTo>
                    <a:pt x="313" y="115"/>
                  </a:lnTo>
                  <a:lnTo>
                    <a:pt x="310" y="118"/>
                  </a:lnTo>
                  <a:lnTo>
                    <a:pt x="309" y="121"/>
                  </a:lnTo>
                  <a:lnTo>
                    <a:pt x="309" y="123"/>
                  </a:lnTo>
                  <a:lnTo>
                    <a:pt x="313" y="132"/>
                  </a:lnTo>
                  <a:lnTo>
                    <a:pt x="313" y="136"/>
                  </a:lnTo>
                  <a:lnTo>
                    <a:pt x="310" y="145"/>
                  </a:lnTo>
                  <a:lnTo>
                    <a:pt x="310" y="156"/>
                  </a:lnTo>
                  <a:lnTo>
                    <a:pt x="312" y="161"/>
                  </a:lnTo>
                  <a:lnTo>
                    <a:pt x="314" y="165"/>
                  </a:lnTo>
                  <a:lnTo>
                    <a:pt x="314" y="169"/>
                  </a:lnTo>
                  <a:lnTo>
                    <a:pt x="312" y="178"/>
                  </a:lnTo>
                  <a:lnTo>
                    <a:pt x="307" y="186"/>
                  </a:lnTo>
                  <a:lnTo>
                    <a:pt x="303" y="194"/>
                  </a:lnTo>
                  <a:lnTo>
                    <a:pt x="301" y="202"/>
                  </a:lnTo>
                  <a:lnTo>
                    <a:pt x="304" y="208"/>
                  </a:lnTo>
                  <a:lnTo>
                    <a:pt x="319" y="219"/>
                  </a:lnTo>
                  <a:lnTo>
                    <a:pt x="323" y="225"/>
                  </a:lnTo>
                  <a:lnTo>
                    <a:pt x="324" y="237"/>
                  </a:lnTo>
                  <a:lnTo>
                    <a:pt x="322" y="260"/>
                  </a:lnTo>
                  <a:lnTo>
                    <a:pt x="322" y="272"/>
                  </a:lnTo>
                  <a:lnTo>
                    <a:pt x="327" y="287"/>
                  </a:lnTo>
                  <a:lnTo>
                    <a:pt x="322" y="293"/>
                  </a:lnTo>
                  <a:lnTo>
                    <a:pt x="319" y="301"/>
                  </a:lnTo>
                  <a:lnTo>
                    <a:pt x="319" y="314"/>
                  </a:lnTo>
                  <a:lnTo>
                    <a:pt x="320" y="315"/>
                  </a:lnTo>
                  <a:lnTo>
                    <a:pt x="320" y="317"/>
                  </a:lnTo>
                  <a:lnTo>
                    <a:pt x="317" y="320"/>
                  </a:lnTo>
                  <a:lnTo>
                    <a:pt x="304" y="323"/>
                  </a:lnTo>
                  <a:lnTo>
                    <a:pt x="291" y="327"/>
                  </a:lnTo>
                  <a:lnTo>
                    <a:pt x="287" y="327"/>
                  </a:lnTo>
                  <a:lnTo>
                    <a:pt x="280" y="324"/>
                  </a:lnTo>
                  <a:lnTo>
                    <a:pt x="274" y="321"/>
                  </a:lnTo>
                  <a:lnTo>
                    <a:pt x="266" y="324"/>
                  </a:lnTo>
                  <a:lnTo>
                    <a:pt x="256" y="331"/>
                  </a:lnTo>
                  <a:lnTo>
                    <a:pt x="253" y="346"/>
                  </a:lnTo>
                  <a:lnTo>
                    <a:pt x="251" y="354"/>
                  </a:lnTo>
                  <a:lnTo>
                    <a:pt x="248" y="360"/>
                  </a:lnTo>
                  <a:lnTo>
                    <a:pt x="243" y="366"/>
                  </a:lnTo>
                  <a:lnTo>
                    <a:pt x="233" y="366"/>
                  </a:lnTo>
                  <a:lnTo>
                    <a:pt x="220" y="367"/>
                  </a:lnTo>
                  <a:lnTo>
                    <a:pt x="205" y="373"/>
                  </a:lnTo>
                  <a:lnTo>
                    <a:pt x="200" y="371"/>
                  </a:lnTo>
                  <a:lnTo>
                    <a:pt x="193" y="366"/>
                  </a:lnTo>
                  <a:lnTo>
                    <a:pt x="175" y="351"/>
                  </a:lnTo>
                  <a:lnTo>
                    <a:pt x="167" y="346"/>
                  </a:lnTo>
                  <a:lnTo>
                    <a:pt x="160" y="344"/>
                  </a:lnTo>
                  <a:lnTo>
                    <a:pt x="147" y="347"/>
                  </a:lnTo>
                  <a:lnTo>
                    <a:pt x="135" y="351"/>
                  </a:lnTo>
                  <a:lnTo>
                    <a:pt x="132" y="347"/>
                  </a:lnTo>
                  <a:lnTo>
                    <a:pt x="127" y="340"/>
                  </a:lnTo>
                  <a:lnTo>
                    <a:pt x="122" y="333"/>
                  </a:lnTo>
                  <a:lnTo>
                    <a:pt x="118" y="328"/>
                  </a:lnTo>
                  <a:lnTo>
                    <a:pt x="114" y="328"/>
                  </a:lnTo>
                  <a:lnTo>
                    <a:pt x="111" y="330"/>
                  </a:lnTo>
                  <a:lnTo>
                    <a:pt x="105" y="330"/>
                  </a:lnTo>
                  <a:lnTo>
                    <a:pt x="99" y="324"/>
                  </a:lnTo>
                  <a:lnTo>
                    <a:pt x="94" y="321"/>
                  </a:lnTo>
                  <a:lnTo>
                    <a:pt x="89" y="318"/>
                  </a:lnTo>
                  <a:lnTo>
                    <a:pt x="84" y="314"/>
                  </a:lnTo>
                  <a:lnTo>
                    <a:pt x="79" y="310"/>
                  </a:lnTo>
                  <a:lnTo>
                    <a:pt x="74" y="305"/>
                  </a:lnTo>
                  <a:lnTo>
                    <a:pt x="69" y="300"/>
                  </a:lnTo>
                  <a:lnTo>
                    <a:pt x="64" y="295"/>
                  </a:lnTo>
                  <a:lnTo>
                    <a:pt x="59" y="294"/>
                  </a:lnTo>
                  <a:lnTo>
                    <a:pt x="55" y="294"/>
                  </a:lnTo>
                  <a:lnTo>
                    <a:pt x="52" y="295"/>
                  </a:lnTo>
                  <a:lnTo>
                    <a:pt x="48" y="297"/>
                  </a:lnTo>
                  <a:lnTo>
                    <a:pt x="46" y="297"/>
                  </a:lnTo>
                  <a:lnTo>
                    <a:pt x="46" y="298"/>
                  </a:lnTo>
                  <a:lnTo>
                    <a:pt x="22" y="274"/>
                  </a:lnTo>
                  <a:lnTo>
                    <a:pt x="18" y="271"/>
                  </a:lnTo>
                  <a:lnTo>
                    <a:pt x="13" y="270"/>
                  </a:lnTo>
                  <a:lnTo>
                    <a:pt x="9" y="267"/>
                  </a:lnTo>
                  <a:lnTo>
                    <a:pt x="5" y="260"/>
                  </a:lnTo>
                  <a:lnTo>
                    <a:pt x="2" y="248"/>
                  </a:lnTo>
                  <a:lnTo>
                    <a:pt x="0" y="248"/>
                  </a:lnTo>
                  <a:lnTo>
                    <a:pt x="8" y="241"/>
                  </a:lnTo>
                  <a:lnTo>
                    <a:pt x="16" y="224"/>
                  </a:lnTo>
                  <a:lnTo>
                    <a:pt x="22" y="218"/>
                  </a:lnTo>
                  <a:lnTo>
                    <a:pt x="28" y="219"/>
                  </a:lnTo>
                  <a:lnTo>
                    <a:pt x="32" y="222"/>
                  </a:lnTo>
                  <a:lnTo>
                    <a:pt x="35" y="227"/>
                  </a:lnTo>
                  <a:lnTo>
                    <a:pt x="41" y="229"/>
                  </a:lnTo>
                  <a:lnTo>
                    <a:pt x="49" y="229"/>
                  </a:lnTo>
                  <a:lnTo>
                    <a:pt x="55" y="227"/>
                  </a:lnTo>
                  <a:lnTo>
                    <a:pt x="58" y="212"/>
                  </a:lnTo>
                  <a:lnTo>
                    <a:pt x="61" y="204"/>
                  </a:lnTo>
                  <a:lnTo>
                    <a:pt x="65" y="197"/>
                  </a:lnTo>
                  <a:lnTo>
                    <a:pt x="72" y="194"/>
                  </a:lnTo>
                  <a:lnTo>
                    <a:pt x="76" y="195"/>
                  </a:lnTo>
                  <a:lnTo>
                    <a:pt x="81" y="199"/>
                  </a:lnTo>
                  <a:lnTo>
                    <a:pt x="84" y="204"/>
                  </a:lnTo>
                  <a:lnTo>
                    <a:pt x="88" y="207"/>
                  </a:lnTo>
                  <a:lnTo>
                    <a:pt x="94" y="208"/>
                  </a:lnTo>
                  <a:lnTo>
                    <a:pt x="102" y="205"/>
                  </a:lnTo>
                  <a:lnTo>
                    <a:pt x="107" y="199"/>
                  </a:lnTo>
                  <a:lnTo>
                    <a:pt x="107" y="186"/>
                  </a:lnTo>
                  <a:lnTo>
                    <a:pt x="111" y="181"/>
                  </a:lnTo>
                  <a:lnTo>
                    <a:pt x="117" y="179"/>
                  </a:lnTo>
                  <a:lnTo>
                    <a:pt x="135" y="179"/>
                  </a:lnTo>
                  <a:lnTo>
                    <a:pt x="145" y="174"/>
                  </a:lnTo>
                  <a:lnTo>
                    <a:pt x="148" y="171"/>
                  </a:lnTo>
                  <a:lnTo>
                    <a:pt x="148" y="164"/>
                  </a:lnTo>
                  <a:lnTo>
                    <a:pt x="147" y="161"/>
                  </a:lnTo>
                  <a:lnTo>
                    <a:pt x="147" y="152"/>
                  </a:lnTo>
                  <a:lnTo>
                    <a:pt x="148" y="149"/>
                  </a:lnTo>
                  <a:lnTo>
                    <a:pt x="151" y="146"/>
                  </a:lnTo>
                  <a:lnTo>
                    <a:pt x="154" y="142"/>
                  </a:lnTo>
                  <a:lnTo>
                    <a:pt x="157" y="139"/>
                  </a:lnTo>
                  <a:lnTo>
                    <a:pt x="155" y="133"/>
                  </a:lnTo>
                  <a:lnTo>
                    <a:pt x="150" y="125"/>
                  </a:lnTo>
                  <a:lnTo>
                    <a:pt x="150" y="119"/>
                  </a:lnTo>
                  <a:lnTo>
                    <a:pt x="155" y="111"/>
                  </a:lnTo>
                  <a:lnTo>
                    <a:pt x="162" y="103"/>
                  </a:lnTo>
                  <a:lnTo>
                    <a:pt x="170" y="99"/>
                  </a:lnTo>
                  <a:lnTo>
                    <a:pt x="174" y="99"/>
                  </a:lnTo>
                  <a:lnTo>
                    <a:pt x="180" y="98"/>
                  </a:lnTo>
                  <a:lnTo>
                    <a:pt x="184" y="95"/>
                  </a:lnTo>
                  <a:lnTo>
                    <a:pt x="188" y="89"/>
                  </a:lnTo>
                  <a:lnTo>
                    <a:pt x="197" y="82"/>
                  </a:lnTo>
                  <a:lnTo>
                    <a:pt x="208" y="73"/>
                  </a:lnTo>
                  <a:lnTo>
                    <a:pt x="218" y="66"/>
                  </a:lnTo>
                  <a:lnTo>
                    <a:pt x="226" y="59"/>
                  </a:lnTo>
                  <a:lnTo>
                    <a:pt x="228" y="52"/>
                  </a:lnTo>
                  <a:lnTo>
                    <a:pt x="231" y="43"/>
                  </a:lnTo>
                  <a:lnTo>
                    <a:pt x="240" y="30"/>
                  </a:lnTo>
                  <a:lnTo>
                    <a:pt x="243" y="27"/>
                  </a:lnTo>
                  <a:lnTo>
                    <a:pt x="246" y="26"/>
                  </a:lnTo>
                  <a:lnTo>
                    <a:pt x="248" y="22"/>
                  </a:lnTo>
                  <a:lnTo>
                    <a:pt x="253" y="14"/>
                  </a:lnTo>
                  <a:lnTo>
                    <a:pt x="260" y="2"/>
                  </a:lnTo>
                  <a:lnTo>
                    <a:pt x="264" y="2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xmlns="" id="{0FAF3531-6C24-4669-8BB5-7C25D780E2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78813" y="3194050"/>
              <a:ext cx="173037" cy="1041400"/>
            </a:xfrm>
            <a:custGeom>
              <a:avLst/>
              <a:gdLst/>
              <a:ahLst/>
              <a:cxnLst>
                <a:cxn ang="0">
                  <a:pos x="62" y="615"/>
                </a:cxn>
                <a:cxn ang="0">
                  <a:pos x="43" y="620"/>
                </a:cxn>
                <a:cxn ang="0">
                  <a:pos x="32" y="595"/>
                </a:cxn>
                <a:cxn ang="0">
                  <a:pos x="24" y="612"/>
                </a:cxn>
                <a:cxn ang="0">
                  <a:pos x="14" y="656"/>
                </a:cxn>
                <a:cxn ang="0">
                  <a:pos x="3" y="620"/>
                </a:cxn>
                <a:cxn ang="0">
                  <a:pos x="0" y="600"/>
                </a:cxn>
                <a:cxn ang="0">
                  <a:pos x="10" y="588"/>
                </a:cxn>
                <a:cxn ang="0">
                  <a:pos x="66" y="466"/>
                </a:cxn>
                <a:cxn ang="0">
                  <a:pos x="59" y="497"/>
                </a:cxn>
                <a:cxn ang="0">
                  <a:pos x="46" y="529"/>
                </a:cxn>
                <a:cxn ang="0">
                  <a:pos x="47" y="570"/>
                </a:cxn>
                <a:cxn ang="0">
                  <a:pos x="29" y="575"/>
                </a:cxn>
                <a:cxn ang="0">
                  <a:pos x="24" y="534"/>
                </a:cxn>
                <a:cxn ang="0">
                  <a:pos x="26" y="517"/>
                </a:cxn>
                <a:cxn ang="0">
                  <a:pos x="21" y="500"/>
                </a:cxn>
                <a:cxn ang="0">
                  <a:pos x="37" y="489"/>
                </a:cxn>
                <a:cxn ang="0">
                  <a:pos x="53" y="464"/>
                </a:cxn>
                <a:cxn ang="0">
                  <a:pos x="89" y="390"/>
                </a:cxn>
                <a:cxn ang="0">
                  <a:pos x="82" y="440"/>
                </a:cxn>
                <a:cxn ang="0">
                  <a:pos x="67" y="446"/>
                </a:cxn>
                <a:cxn ang="0">
                  <a:pos x="73" y="395"/>
                </a:cxn>
                <a:cxn ang="0">
                  <a:pos x="82" y="381"/>
                </a:cxn>
                <a:cxn ang="0">
                  <a:pos x="76" y="354"/>
                </a:cxn>
                <a:cxn ang="0">
                  <a:pos x="87" y="357"/>
                </a:cxn>
                <a:cxn ang="0">
                  <a:pos x="86" y="364"/>
                </a:cxn>
                <a:cxn ang="0">
                  <a:pos x="75" y="361"/>
                </a:cxn>
                <a:cxn ang="0">
                  <a:pos x="64" y="361"/>
                </a:cxn>
                <a:cxn ang="0">
                  <a:pos x="66" y="348"/>
                </a:cxn>
                <a:cxn ang="0">
                  <a:pos x="102" y="274"/>
                </a:cxn>
                <a:cxn ang="0">
                  <a:pos x="102" y="285"/>
                </a:cxn>
                <a:cxn ang="0">
                  <a:pos x="109" y="301"/>
                </a:cxn>
                <a:cxn ang="0">
                  <a:pos x="103" y="325"/>
                </a:cxn>
                <a:cxn ang="0">
                  <a:pos x="89" y="321"/>
                </a:cxn>
                <a:cxn ang="0">
                  <a:pos x="95" y="288"/>
                </a:cxn>
                <a:cxn ang="0">
                  <a:pos x="89" y="276"/>
                </a:cxn>
                <a:cxn ang="0">
                  <a:pos x="97" y="236"/>
                </a:cxn>
                <a:cxn ang="0">
                  <a:pos x="99" y="254"/>
                </a:cxn>
                <a:cxn ang="0">
                  <a:pos x="89" y="236"/>
                </a:cxn>
                <a:cxn ang="0">
                  <a:pos x="93" y="219"/>
                </a:cxn>
                <a:cxn ang="0">
                  <a:pos x="93" y="228"/>
                </a:cxn>
                <a:cxn ang="0">
                  <a:pos x="82" y="231"/>
                </a:cxn>
                <a:cxn ang="0">
                  <a:pos x="79" y="221"/>
                </a:cxn>
                <a:cxn ang="0">
                  <a:pos x="83" y="155"/>
                </a:cxn>
                <a:cxn ang="0">
                  <a:pos x="75" y="172"/>
                </a:cxn>
                <a:cxn ang="0">
                  <a:pos x="64" y="168"/>
                </a:cxn>
                <a:cxn ang="0">
                  <a:pos x="62" y="156"/>
                </a:cxn>
                <a:cxn ang="0">
                  <a:pos x="73" y="155"/>
                </a:cxn>
                <a:cxn ang="0">
                  <a:pos x="77" y="119"/>
                </a:cxn>
                <a:cxn ang="0">
                  <a:pos x="79" y="133"/>
                </a:cxn>
                <a:cxn ang="0">
                  <a:pos x="76" y="143"/>
                </a:cxn>
                <a:cxn ang="0">
                  <a:pos x="64" y="129"/>
                </a:cxn>
                <a:cxn ang="0">
                  <a:pos x="59" y="104"/>
                </a:cxn>
                <a:cxn ang="0">
                  <a:pos x="60" y="4"/>
                </a:cxn>
                <a:cxn ang="0">
                  <a:pos x="63" y="26"/>
                </a:cxn>
                <a:cxn ang="0">
                  <a:pos x="67" y="50"/>
                </a:cxn>
                <a:cxn ang="0">
                  <a:pos x="60" y="72"/>
                </a:cxn>
                <a:cxn ang="0">
                  <a:pos x="43" y="74"/>
                </a:cxn>
                <a:cxn ang="0">
                  <a:pos x="46" y="50"/>
                </a:cxn>
                <a:cxn ang="0">
                  <a:pos x="24" y="39"/>
                </a:cxn>
                <a:cxn ang="0">
                  <a:pos x="17" y="26"/>
                </a:cxn>
                <a:cxn ang="0">
                  <a:pos x="34" y="26"/>
                </a:cxn>
                <a:cxn ang="0">
                  <a:pos x="46" y="11"/>
                </a:cxn>
              </a:cxnLst>
              <a:rect l="0" t="0" r="r" b="b"/>
              <a:pathLst>
                <a:path w="109" h="656">
                  <a:moveTo>
                    <a:pt x="56" y="590"/>
                  </a:moveTo>
                  <a:lnTo>
                    <a:pt x="62" y="603"/>
                  </a:lnTo>
                  <a:lnTo>
                    <a:pt x="63" y="606"/>
                  </a:lnTo>
                  <a:lnTo>
                    <a:pt x="63" y="610"/>
                  </a:lnTo>
                  <a:lnTo>
                    <a:pt x="62" y="615"/>
                  </a:lnTo>
                  <a:lnTo>
                    <a:pt x="60" y="618"/>
                  </a:lnTo>
                  <a:lnTo>
                    <a:pt x="56" y="622"/>
                  </a:lnTo>
                  <a:lnTo>
                    <a:pt x="53" y="622"/>
                  </a:lnTo>
                  <a:lnTo>
                    <a:pt x="52" y="623"/>
                  </a:lnTo>
                  <a:lnTo>
                    <a:pt x="43" y="620"/>
                  </a:lnTo>
                  <a:lnTo>
                    <a:pt x="49" y="606"/>
                  </a:lnTo>
                  <a:lnTo>
                    <a:pt x="56" y="590"/>
                  </a:lnTo>
                  <a:close/>
                  <a:moveTo>
                    <a:pt x="14" y="586"/>
                  </a:moveTo>
                  <a:lnTo>
                    <a:pt x="33" y="586"/>
                  </a:lnTo>
                  <a:lnTo>
                    <a:pt x="32" y="595"/>
                  </a:lnTo>
                  <a:lnTo>
                    <a:pt x="32" y="596"/>
                  </a:lnTo>
                  <a:lnTo>
                    <a:pt x="30" y="599"/>
                  </a:lnTo>
                  <a:lnTo>
                    <a:pt x="29" y="600"/>
                  </a:lnTo>
                  <a:lnTo>
                    <a:pt x="27" y="606"/>
                  </a:lnTo>
                  <a:lnTo>
                    <a:pt x="24" y="612"/>
                  </a:lnTo>
                  <a:lnTo>
                    <a:pt x="24" y="615"/>
                  </a:lnTo>
                  <a:lnTo>
                    <a:pt x="21" y="632"/>
                  </a:lnTo>
                  <a:lnTo>
                    <a:pt x="20" y="642"/>
                  </a:lnTo>
                  <a:lnTo>
                    <a:pt x="17" y="652"/>
                  </a:lnTo>
                  <a:lnTo>
                    <a:pt x="14" y="656"/>
                  </a:lnTo>
                  <a:lnTo>
                    <a:pt x="4" y="656"/>
                  </a:lnTo>
                  <a:lnTo>
                    <a:pt x="1" y="653"/>
                  </a:lnTo>
                  <a:lnTo>
                    <a:pt x="0" y="649"/>
                  </a:lnTo>
                  <a:lnTo>
                    <a:pt x="0" y="645"/>
                  </a:lnTo>
                  <a:lnTo>
                    <a:pt x="3" y="620"/>
                  </a:lnTo>
                  <a:lnTo>
                    <a:pt x="4" y="616"/>
                  </a:lnTo>
                  <a:lnTo>
                    <a:pt x="4" y="613"/>
                  </a:lnTo>
                  <a:lnTo>
                    <a:pt x="3" y="612"/>
                  </a:lnTo>
                  <a:lnTo>
                    <a:pt x="3" y="609"/>
                  </a:lnTo>
                  <a:lnTo>
                    <a:pt x="0" y="600"/>
                  </a:lnTo>
                  <a:lnTo>
                    <a:pt x="0" y="593"/>
                  </a:lnTo>
                  <a:lnTo>
                    <a:pt x="3" y="590"/>
                  </a:lnTo>
                  <a:lnTo>
                    <a:pt x="6" y="589"/>
                  </a:lnTo>
                  <a:lnTo>
                    <a:pt x="7" y="589"/>
                  </a:lnTo>
                  <a:lnTo>
                    <a:pt x="10" y="588"/>
                  </a:lnTo>
                  <a:lnTo>
                    <a:pt x="14" y="586"/>
                  </a:lnTo>
                  <a:close/>
                  <a:moveTo>
                    <a:pt x="57" y="461"/>
                  </a:moveTo>
                  <a:lnTo>
                    <a:pt x="60" y="463"/>
                  </a:lnTo>
                  <a:lnTo>
                    <a:pt x="63" y="463"/>
                  </a:lnTo>
                  <a:lnTo>
                    <a:pt x="66" y="466"/>
                  </a:lnTo>
                  <a:lnTo>
                    <a:pt x="69" y="471"/>
                  </a:lnTo>
                  <a:lnTo>
                    <a:pt x="69" y="477"/>
                  </a:lnTo>
                  <a:lnTo>
                    <a:pt x="67" y="480"/>
                  </a:lnTo>
                  <a:lnTo>
                    <a:pt x="67" y="484"/>
                  </a:lnTo>
                  <a:lnTo>
                    <a:pt x="59" y="497"/>
                  </a:lnTo>
                  <a:lnTo>
                    <a:pt x="57" y="504"/>
                  </a:lnTo>
                  <a:lnTo>
                    <a:pt x="56" y="510"/>
                  </a:lnTo>
                  <a:lnTo>
                    <a:pt x="53" y="519"/>
                  </a:lnTo>
                  <a:lnTo>
                    <a:pt x="49" y="527"/>
                  </a:lnTo>
                  <a:lnTo>
                    <a:pt x="46" y="529"/>
                  </a:lnTo>
                  <a:lnTo>
                    <a:pt x="47" y="540"/>
                  </a:lnTo>
                  <a:lnTo>
                    <a:pt x="49" y="550"/>
                  </a:lnTo>
                  <a:lnTo>
                    <a:pt x="49" y="565"/>
                  </a:lnTo>
                  <a:lnTo>
                    <a:pt x="47" y="567"/>
                  </a:lnTo>
                  <a:lnTo>
                    <a:pt x="47" y="570"/>
                  </a:lnTo>
                  <a:lnTo>
                    <a:pt x="46" y="572"/>
                  </a:lnTo>
                  <a:lnTo>
                    <a:pt x="44" y="575"/>
                  </a:lnTo>
                  <a:lnTo>
                    <a:pt x="36" y="583"/>
                  </a:lnTo>
                  <a:lnTo>
                    <a:pt x="30" y="576"/>
                  </a:lnTo>
                  <a:lnTo>
                    <a:pt x="29" y="575"/>
                  </a:lnTo>
                  <a:lnTo>
                    <a:pt x="29" y="570"/>
                  </a:lnTo>
                  <a:lnTo>
                    <a:pt x="26" y="556"/>
                  </a:lnTo>
                  <a:lnTo>
                    <a:pt x="26" y="542"/>
                  </a:lnTo>
                  <a:lnTo>
                    <a:pt x="24" y="539"/>
                  </a:lnTo>
                  <a:lnTo>
                    <a:pt x="24" y="534"/>
                  </a:lnTo>
                  <a:lnTo>
                    <a:pt x="23" y="530"/>
                  </a:lnTo>
                  <a:lnTo>
                    <a:pt x="23" y="524"/>
                  </a:lnTo>
                  <a:lnTo>
                    <a:pt x="24" y="522"/>
                  </a:lnTo>
                  <a:lnTo>
                    <a:pt x="24" y="520"/>
                  </a:lnTo>
                  <a:lnTo>
                    <a:pt x="26" y="517"/>
                  </a:lnTo>
                  <a:lnTo>
                    <a:pt x="30" y="513"/>
                  </a:lnTo>
                  <a:lnTo>
                    <a:pt x="30" y="510"/>
                  </a:lnTo>
                  <a:lnTo>
                    <a:pt x="29" y="510"/>
                  </a:lnTo>
                  <a:lnTo>
                    <a:pt x="27" y="506"/>
                  </a:lnTo>
                  <a:lnTo>
                    <a:pt x="21" y="500"/>
                  </a:lnTo>
                  <a:lnTo>
                    <a:pt x="29" y="493"/>
                  </a:lnTo>
                  <a:lnTo>
                    <a:pt x="32" y="491"/>
                  </a:lnTo>
                  <a:lnTo>
                    <a:pt x="33" y="490"/>
                  </a:lnTo>
                  <a:lnTo>
                    <a:pt x="36" y="489"/>
                  </a:lnTo>
                  <a:lnTo>
                    <a:pt x="37" y="489"/>
                  </a:lnTo>
                  <a:lnTo>
                    <a:pt x="43" y="486"/>
                  </a:lnTo>
                  <a:lnTo>
                    <a:pt x="46" y="471"/>
                  </a:lnTo>
                  <a:lnTo>
                    <a:pt x="49" y="467"/>
                  </a:lnTo>
                  <a:lnTo>
                    <a:pt x="50" y="464"/>
                  </a:lnTo>
                  <a:lnTo>
                    <a:pt x="53" y="464"/>
                  </a:lnTo>
                  <a:lnTo>
                    <a:pt x="54" y="463"/>
                  </a:lnTo>
                  <a:lnTo>
                    <a:pt x="57" y="461"/>
                  </a:lnTo>
                  <a:close/>
                  <a:moveTo>
                    <a:pt x="82" y="381"/>
                  </a:moveTo>
                  <a:lnTo>
                    <a:pt x="87" y="387"/>
                  </a:lnTo>
                  <a:lnTo>
                    <a:pt x="89" y="390"/>
                  </a:lnTo>
                  <a:lnTo>
                    <a:pt x="89" y="393"/>
                  </a:lnTo>
                  <a:lnTo>
                    <a:pt x="90" y="397"/>
                  </a:lnTo>
                  <a:lnTo>
                    <a:pt x="90" y="408"/>
                  </a:lnTo>
                  <a:lnTo>
                    <a:pt x="87" y="426"/>
                  </a:lnTo>
                  <a:lnTo>
                    <a:pt x="82" y="440"/>
                  </a:lnTo>
                  <a:lnTo>
                    <a:pt x="80" y="443"/>
                  </a:lnTo>
                  <a:lnTo>
                    <a:pt x="80" y="444"/>
                  </a:lnTo>
                  <a:lnTo>
                    <a:pt x="75" y="450"/>
                  </a:lnTo>
                  <a:lnTo>
                    <a:pt x="69" y="447"/>
                  </a:lnTo>
                  <a:lnTo>
                    <a:pt x="67" y="446"/>
                  </a:lnTo>
                  <a:lnTo>
                    <a:pt x="67" y="444"/>
                  </a:lnTo>
                  <a:lnTo>
                    <a:pt x="64" y="438"/>
                  </a:lnTo>
                  <a:lnTo>
                    <a:pt x="67" y="427"/>
                  </a:lnTo>
                  <a:lnTo>
                    <a:pt x="72" y="401"/>
                  </a:lnTo>
                  <a:lnTo>
                    <a:pt x="73" y="395"/>
                  </a:lnTo>
                  <a:lnTo>
                    <a:pt x="75" y="388"/>
                  </a:lnTo>
                  <a:lnTo>
                    <a:pt x="76" y="387"/>
                  </a:lnTo>
                  <a:lnTo>
                    <a:pt x="76" y="385"/>
                  </a:lnTo>
                  <a:lnTo>
                    <a:pt x="77" y="385"/>
                  </a:lnTo>
                  <a:lnTo>
                    <a:pt x="82" y="381"/>
                  </a:lnTo>
                  <a:close/>
                  <a:moveTo>
                    <a:pt x="69" y="347"/>
                  </a:moveTo>
                  <a:lnTo>
                    <a:pt x="72" y="348"/>
                  </a:lnTo>
                  <a:lnTo>
                    <a:pt x="73" y="348"/>
                  </a:lnTo>
                  <a:lnTo>
                    <a:pt x="76" y="351"/>
                  </a:lnTo>
                  <a:lnTo>
                    <a:pt x="76" y="354"/>
                  </a:lnTo>
                  <a:lnTo>
                    <a:pt x="79" y="351"/>
                  </a:lnTo>
                  <a:lnTo>
                    <a:pt x="83" y="351"/>
                  </a:lnTo>
                  <a:lnTo>
                    <a:pt x="86" y="352"/>
                  </a:lnTo>
                  <a:lnTo>
                    <a:pt x="86" y="354"/>
                  </a:lnTo>
                  <a:lnTo>
                    <a:pt x="87" y="357"/>
                  </a:lnTo>
                  <a:lnTo>
                    <a:pt x="89" y="358"/>
                  </a:lnTo>
                  <a:lnTo>
                    <a:pt x="89" y="361"/>
                  </a:lnTo>
                  <a:lnTo>
                    <a:pt x="87" y="362"/>
                  </a:lnTo>
                  <a:lnTo>
                    <a:pt x="87" y="364"/>
                  </a:lnTo>
                  <a:lnTo>
                    <a:pt x="86" y="364"/>
                  </a:lnTo>
                  <a:lnTo>
                    <a:pt x="86" y="365"/>
                  </a:lnTo>
                  <a:lnTo>
                    <a:pt x="83" y="367"/>
                  </a:lnTo>
                  <a:lnTo>
                    <a:pt x="79" y="367"/>
                  </a:lnTo>
                  <a:lnTo>
                    <a:pt x="76" y="364"/>
                  </a:lnTo>
                  <a:lnTo>
                    <a:pt x="75" y="361"/>
                  </a:lnTo>
                  <a:lnTo>
                    <a:pt x="73" y="361"/>
                  </a:lnTo>
                  <a:lnTo>
                    <a:pt x="72" y="362"/>
                  </a:lnTo>
                  <a:lnTo>
                    <a:pt x="67" y="362"/>
                  </a:lnTo>
                  <a:lnTo>
                    <a:pt x="66" y="361"/>
                  </a:lnTo>
                  <a:lnTo>
                    <a:pt x="64" y="361"/>
                  </a:lnTo>
                  <a:lnTo>
                    <a:pt x="63" y="360"/>
                  </a:lnTo>
                  <a:lnTo>
                    <a:pt x="63" y="357"/>
                  </a:lnTo>
                  <a:lnTo>
                    <a:pt x="62" y="355"/>
                  </a:lnTo>
                  <a:lnTo>
                    <a:pt x="63" y="351"/>
                  </a:lnTo>
                  <a:lnTo>
                    <a:pt x="66" y="348"/>
                  </a:lnTo>
                  <a:lnTo>
                    <a:pt x="67" y="348"/>
                  </a:lnTo>
                  <a:lnTo>
                    <a:pt x="69" y="347"/>
                  </a:lnTo>
                  <a:close/>
                  <a:moveTo>
                    <a:pt x="93" y="271"/>
                  </a:moveTo>
                  <a:lnTo>
                    <a:pt x="99" y="271"/>
                  </a:lnTo>
                  <a:lnTo>
                    <a:pt x="102" y="274"/>
                  </a:lnTo>
                  <a:lnTo>
                    <a:pt x="102" y="275"/>
                  </a:lnTo>
                  <a:lnTo>
                    <a:pt x="103" y="276"/>
                  </a:lnTo>
                  <a:lnTo>
                    <a:pt x="103" y="282"/>
                  </a:lnTo>
                  <a:lnTo>
                    <a:pt x="102" y="282"/>
                  </a:lnTo>
                  <a:lnTo>
                    <a:pt x="102" y="285"/>
                  </a:lnTo>
                  <a:lnTo>
                    <a:pt x="99" y="288"/>
                  </a:lnTo>
                  <a:lnTo>
                    <a:pt x="100" y="288"/>
                  </a:lnTo>
                  <a:lnTo>
                    <a:pt x="107" y="289"/>
                  </a:lnTo>
                  <a:lnTo>
                    <a:pt x="107" y="297"/>
                  </a:lnTo>
                  <a:lnTo>
                    <a:pt x="109" y="301"/>
                  </a:lnTo>
                  <a:lnTo>
                    <a:pt x="109" y="311"/>
                  </a:lnTo>
                  <a:lnTo>
                    <a:pt x="106" y="319"/>
                  </a:lnTo>
                  <a:lnTo>
                    <a:pt x="106" y="321"/>
                  </a:lnTo>
                  <a:lnTo>
                    <a:pt x="105" y="322"/>
                  </a:lnTo>
                  <a:lnTo>
                    <a:pt x="103" y="325"/>
                  </a:lnTo>
                  <a:lnTo>
                    <a:pt x="102" y="325"/>
                  </a:lnTo>
                  <a:lnTo>
                    <a:pt x="100" y="327"/>
                  </a:lnTo>
                  <a:lnTo>
                    <a:pt x="97" y="328"/>
                  </a:lnTo>
                  <a:lnTo>
                    <a:pt x="89" y="330"/>
                  </a:lnTo>
                  <a:lnTo>
                    <a:pt x="89" y="321"/>
                  </a:lnTo>
                  <a:lnTo>
                    <a:pt x="90" y="312"/>
                  </a:lnTo>
                  <a:lnTo>
                    <a:pt x="90" y="304"/>
                  </a:lnTo>
                  <a:lnTo>
                    <a:pt x="89" y="301"/>
                  </a:lnTo>
                  <a:lnTo>
                    <a:pt x="89" y="294"/>
                  </a:lnTo>
                  <a:lnTo>
                    <a:pt x="95" y="288"/>
                  </a:lnTo>
                  <a:lnTo>
                    <a:pt x="93" y="288"/>
                  </a:lnTo>
                  <a:lnTo>
                    <a:pt x="90" y="287"/>
                  </a:lnTo>
                  <a:lnTo>
                    <a:pt x="90" y="285"/>
                  </a:lnTo>
                  <a:lnTo>
                    <a:pt x="89" y="282"/>
                  </a:lnTo>
                  <a:lnTo>
                    <a:pt x="89" y="276"/>
                  </a:lnTo>
                  <a:lnTo>
                    <a:pt x="90" y="274"/>
                  </a:lnTo>
                  <a:lnTo>
                    <a:pt x="90" y="272"/>
                  </a:lnTo>
                  <a:lnTo>
                    <a:pt x="93" y="271"/>
                  </a:lnTo>
                  <a:close/>
                  <a:moveTo>
                    <a:pt x="89" y="236"/>
                  </a:moveTo>
                  <a:lnTo>
                    <a:pt x="97" y="236"/>
                  </a:lnTo>
                  <a:lnTo>
                    <a:pt x="102" y="241"/>
                  </a:lnTo>
                  <a:lnTo>
                    <a:pt x="103" y="244"/>
                  </a:lnTo>
                  <a:lnTo>
                    <a:pt x="103" y="246"/>
                  </a:lnTo>
                  <a:lnTo>
                    <a:pt x="102" y="251"/>
                  </a:lnTo>
                  <a:lnTo>
                    <a:pt x="99" y="254"/>
                  </a:lnTo>
                  <a:lnTo>
                    <a:pt x="90" y="254"/>
                  </a:lnTo>
                  <a:lnTo>
                    <a:pt x="87" y="251"/>
                  </a:lnTo>
                  <a:lnTo>
                    <a:pt x="86" y="248"/>
                  </a:lnTo>
                  <a:lnTo>
                    <a:pt x="86" y="239"/>
                  </a:lnTo>
                  <a:lnTo>
                    <a:pt x="89" y="236"/>
                  </a:lnTo>
                  <a:close/>
                  <a:moveTo>
                    <a:pt x="85" y="215"/>
                  </a:moveTo>
                  <a:lnTo>
                    <a:pt x="87" y="215"/>
                  </a:lnTo>
                  <a:lnTo>
                    <a:pt x="89" y="216"/>
                  </a:lnTo>
                  <a:lnTo>
                    <a:pt x="90" y="216"/>
                  </a:lnTo>
                  <a:lnTo>
                    <a:pt x="93" y="219"/>
                  </a:lnTo>
                  <a:lnTo>
                    <a:pt x="93" y="221"/>
                  </a:lnTo>
                  <a:lnTo>
                    <a:pt x="95" y="222"/>
                  </a:lnTo>
                  <a:lnTo>
                    <a:pt x="95" y="225"/>
                  </a:lnTo>
                  <a:lnTo>
                    <a:pt x="93" y="226"/>
                  </a:lnTo>
                  <a:lnTo>
                    <a:pt x="93" y="228"/>
                  </a:lnTo>
                  <a:lnTo>
                    <a:pt x="90" y="231"/>
                  </a:lnTo>
                  <a:lnTo>
                    <a:pt x="89" y="231"/>
                  </a:lnTo>
                  <a:lnTo>
                    <a:pt x="87" y="232"/>
                  </a:lnTo>
                  <a:lnTo>
                    <a:pt x="85" y="232"/>
                  </a:lnTo>
                  <a:lnTo>
                    <a:pt x="82" y="231"/>
                  </a:lnTo>
                  <a:lnTo>
                    <a:pt x="79" y="228"/>
                  </a:lnTo>
                  <a:lnTo>
                    <a:pt x="79" y="226"/>
                  </a:lnTo>
                  <a:lnTo>
                    <a:pt x="77" y="225"/>
                  </a:lnTo>
                  <a:lnTo>
                    <a:pt x="77" y="222"/>
                  </a:lnTo>
                  <a:lnTo>
                    <a:pt x="79" y="221"/>
                  </a:lnTo>
                  <a:lnTo>
                    <a:pt x="79" y="219"/>
                  </a:lnTo>
                  <a:lnTo>
                    <a:pt x="82" y="216"/>
                  </a:lnTo>
                  <a:lnTo>
                    <a:pt x="85" y="215"/>
                  </a:lnTo>
                  <a:close/>
                  <a:moveTo>
                    <a:pt x="75" y="146"/>
                  </a:moveTo>
                  <a:lnTo>
                    <a:pt x="83" y="155"/>
                  </a:lnTo>
                  <a:lnTo>
                    <a:pt x="85" y="158"/>
                  </a:lnTo>
                  <a:lnTo>
                    <a:pt x="86" y="159"/>
                  </a:lnTo>
                  <a:lnTo>
                    <a:pt x="86" y="169"/>
                  </a:lnTo>
                  <a:lnTo>
                    <a:pt x="82" y="178"/>
                  </a:lnTo>
                  <a:lnTo>
                    <a:pt x="75" y="172"/>
                  </a:lnTo>
                  <a:lnTo>
                    <a:pt x="72" y="169"/>
                  </a:lnTo>
                  <a:lnTo>
                    <a:pt x="72" y="168"/>
                  </a:lnTo>
                  <a:lnTo>
                    <a:pt x="70" y="169"/>
                  </a:lnTo>
                  <a:lnTo>
                    <a:pt x="67" y="169"/>
                  </a:lnTo>
                  <a:lnTo>
                    <a:pt x="64" y="168"/>
                  </a:lnTo>
                  <a:lnTo>
                    <a:pt x="63" y="166"/>
                  </a:lnTo>
                  <a:lnTo>
                    <a:pt x="62" y="166"/>
                  </a:lnTo>
                  <a:lnTo>
                    <a:pt x="60" y="165"/>
                  </a:lnTo>
                  <a:lnTo>
                    <a:pt x="60" y="159"/>
                  </a:lnTo>
                  <a:lnTo>
                    <a:pt x="62" y="156"/>
                  </a:lnTo>
                  <a:lnTo>
                    <a:pt x="64" y="153"/>
                  </a:lnTo>
                  <a:lnTo>
                    <a:pt x="67" y="152"/>
                  </a:lnTo>
                  <a:lnTo>
                    <a:pt x="70" y="153"/>
                  </a:lnTo>
                  <a:lnTo>
                    <a:pt x="72" y="155"/>
                  </a:lnTo>
                  <a:lnTo>
                    <a:pt x="73" y="155"/>
                  </a:lnTo>
                  <a:lnTo>
                    <a:pt x="75" y="146"/>
                  </a:lnTo>
                  <a:close/>
                  <a:moveTo>
                    <a:pt x="62" y="100"/>
                  </a:moveTo>
                  <a:lnTo>
                    <a:pt x="70" y="103"/>
                  </a:lnTo>
                  <a:lnTo>
                    <a:pt x="77" y="110"/>
                  </a:lnTo>
                  <a:lnTo>
                    <a:pt x="77" y="119"/>
                  </a:lnTo>
                  <a:lnTo>
                    <a:pt x="75" y="123"/>
                  </a:lnTo>
                  <a:lnTo>
                    <a:pt x="72" y="129"/>
                  </a:lnTo>
                  <a:lnTo>
                    <a:pt x="76" y="129"/>
                  </a:lnTo>
                  <a:lnTo>
                    <a:pt x="79" y="132"/>
                  </a:lnTo>
                  <a:lnTo>
                    <a:pt x="79" y="133"/>
                  </a:lnTo>
                  <a:lnTo>
                    <a:pt x="80" y="135"/>
                  </a:lnTo>
                  <a:lnTo>
                    <a:pt x="80" y="137"/>
                  </a:lnTo>
                  <a:lnTo>
                    <a:pt x="79" y="139"/>
                  </a:lnTo>
                  <a:lnTo>
                    <a:pt x="79" y="140"/>
                  </a:lnTo>
                  <a:lnTo>
                    <a:pt x="76" y="143"/>
                  </a:lnTo>
                  <a:lnTo>
                    <a:pt x="70" y="143"/>
                  </a:lnTo>
                  <a:lnTo>
                    <a:pt x="66" y="139"/>
                  </a:lnTo>
                  <a:lnTo>
                    <a:pt x="66" y="133"/>
                  </a:lnTo>
                  <a:lnTo>
                    <a:pt x="69" y="130"/>
                  </a:lnTo>
                  <a:lnTo>
                    <a:pt x="64" y="129"/>
                  </a:lnTo>
                  <a:lnTo>
                    <a:pt x="59" y="123"/>
                  </a:lnTo>
                  <a:lnTo>
                    <a:pt x="59" y="122"/>
                  </a:lnTo>
                  <a:lnTo>
                    <a:pt x="57" y="119"/>
                  </a:lnTo>
                  <a:lnTo>
                    <a:pt x="57" y="107"/>
                  </a:lnTo>
                  <a:lnTo>
                    <a:pt x="59" y="104"/>
                  </a:lnTo>
                  <a:lnTo>
                    <a:pt x="62" y="100"/>
                  </a:lnTo>
                  <a:close/>
                  <a:moveTo>
                    <a:pt x="46" y="0"/>
                  </a:moveTo>
                  <a:lnTo>
                    <a:pt x="56" y="1"/>
                  </a:lnTo>
                  <a:lnTo>
                    <a:pt x="57" y="3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6" y="11"/>
                  </a:lnTo>
                  <a:lnTo>
                    <a:pt x="67" y="23"/>
                  </a:lnTo>
                  <a:lnTo>
                    <a:pt x="60" y="21"/>
                  </a:lnTo>
                  <a:lnTo>
                    <a:pt x="63" y="26"/>
                  </a:lnTo>
                  <a:lnTo>
                    <a:pt x="64" y="31"/>
                  </a:lnTo>
                  <a:lnTo>
                    <a:pt x="67" y="37"/>
                  </a:lnTo>
                  <a:lnTo>
                    <a:pt x="72" y="44"/>
                  </a:lnTo>
                  <a:lnTo>
                    <a:pt x="69" y="49"/>
                  </a:lnTo>
                  <a:lnTo>
                    <a:pt x="67" y="50"/>
                  </a:lnTo>
                  <a:lnTo>
                    <a:pt x="66" y="59"/>
                  </a:lnTo>
                  <a:lnTo>
                    <a:pt x="63" y="66"/>
                  </a:lnTo>
                  <a:lnTo>
                    <a:pt x="62" y="69"/>
                  </a:lnTo>
                  <a:lnTo>
                    <a:pt x="62" y="70"/>
                  </a:lnTo>
                  <a:lnTo>
                    <a:pt x="60" y="72"/>
                  </a:lnTo>
                  <a:lnTo>
                    <a:pt x="57" y="77"/>
                  </a:lnTo>
                  <a:lnTo>
                    <a:pt x="54" y="79"/>
                  </a:lnTo>
                  <a:lnTo>
                    <a:pt x="50" y="79"/>
                  </a:lnTo>
                  <a:lnTo>
                    <a:pt x="46" y="76"/>
                  </a:lnTo>
                  <a:lnTo>
                    <a:pt x="43" y="74"/>
                  </a:lnTo>
                  <a:lnTo>
                    <a:pt x="40" y="69"/>
                  </a:lnTo>
                  <a:lnTo>
                    <a:pt x="40" y="61"/>
                  </a:lnTo>
                  <a:lnTo>
                    <a:pt x="43" y="56"/>
                  </a:lnTo>
                  <a:lnTo>
                    <a:pt x="44" y="51"/>
                  </a:lnTo>
                  <a:lnTo>
                    <a:pt x="46" y="50"/>
                  </a:lnTo>
                  <a:lnTo>
                    <a:pt x="42" y="41"/>
                  </a:lnTo>
                  <a:lnTo>
                    <a:pt x="36" y="33"/>
                  </a:lnTo>
                  <a:lnTo>
                    <a:pt x="33" y="34"/>
                  </a:lnTo>
                  <a:lnTo>
                    <a:pt x="29" y="37"/>
                  </a:lnTo>
                  <a:lnTo>
                    <a:pt x="24" y="39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4" y="37"/>
                  </a:lnTo>
                  <a:lnTo>
                    <a:pt x="14" y="30"/>
                  </a:lnTo>
                  <a:lnTo>
                    <a:pt x="17" y="26"/>
                  </a:lnTo>
                  <a:lnTo>
                    <a:pt x="20" y="24"/>
                  </a:lnTo>
                  <a:lnTo>
                    <a:pt x="21" y="23"/>
                  </a:lnTo>
                  <a:lnTo>
                    <a:pt x="30" y="23"/>
                  </a:lnTo>
                  <a:lnTo>
                    <a:pt x="32" y="24"/>
                  </a:lnTo>
                  <a:lnTo>
                    <a:pt x="34" y="26"/>
                  </a:lnTo>
                  <a:lnTo>
                    <a:pt x="34" y="20"/>
                  </a:lnTo>
                  <a:lnTo>
                    <a:pt x="36" y="17"/>
                  </a:lnTo>
                  <a:lnTo>
                    <a:pt x="39" y="14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xmlns="" id="{258949C1-9000-49F1-AA99-68538FFEC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5538" y="3468688"/>
              <a:ext cx="655637" cy="863600"/>
            </a:xfrm>
            <a:custGeom>
              <a:avLst/>
              <a:gdLst/>
              <a:ahLst/>
              <a:cxnLst>
                <a:cxn ang="0">
                  <a:pos x="37" y="10"/>
                </a:cxn>
                <a:cxn ang="0">
                  <a:pos x="69" y="45"/>
                </a:cxn>
                <a:cxn ang="0">
                  <a:pos x="86" y="59"/>
                </a:cxn>
                <a:cxn ang="0">
                  <a:pos x="76" y="60"/>
                </a:cxn>
                <a:cxn ang="0">
                  <a:pos x="95" y="75"/>
                </a:cxn>
                <a:cxn ang="0">
                  <a:pos x="119" y="88"/>
                </a:cxn>
                <a:cxn ang="0">
                  <a:pos x="123" y="106"/>
                </a:cxn>
                <a:cxn ang="0">
                  <a:pos x="116" y="103"/>
                </a:cxn>
                <a:cxn ang="0">
                  <a:pos x="116" y="114"/>
                </a:cxn>
                <a:cxn ang="0">
                  <a:pos x="125" y="121"/>
                </a:cxn>
                <a:cxn ang="0">
                  <a:pos x="130" y="126"/>
                </a:cxn>
                <a:cxn ang="0">
                  <a:pos x="132" y="139"/>
                </a:cxn>
                <a:cxn ang="0">
                  <a:pos x="169" y="157"/>
                </a:cxn>
                <a:cxn ang="0">
                  <a:pos x="181" y="174"/>
                </a:cxn>
                <a:cxn ang="0">
                  <a:pos x="189" y="168"/>
                </a:cxn>
                <a:cxn ang="0">
                  <a:pos x="254" y="224"/>
                </a:cxn>
                <a:cxn ang="0">
                  <a:pos x="280" y="251"/>
                </a:cxn>
                <a:cxn ang="0">
                  <a:pos x="328" y="274"/>
                </a:cxn>
                <a:cxn ang="0">
                  <a:pos x="341" y="290"/>
                </a:cxn>
                <a:cxn ang="0">
                  <a:pos x="292" y="284"/>
                </a:cxn>
                <a:cxn ang="0">
                  <a:pos x="264" y="301"/>
                </a:cxn>
                <a:cxn ang="0">
                  <a:pos x="275" y="333"/>
                </a:cxn>
                <a:cxn ang="0">
                  <a:pos x="281" y="367"/>
                </a:cxn>
                <a:cxn ang="0">
                  <a:pos x="301" y="407"/>
                </a:cxn>
                <a:cxn ang="0">
                  <a:pos x="338" y="429"/>
                </a:cxn>
                <a:cxn ang="0">
                  <a:pos x="370" y="452"/>
                </a:cxn>
                <a:cxn ang="0">
                  <a:pos x="380" y="447"/>
                </a:cxn>
                <a:cxn ang="0">
                  <a:pos x="381" y="436"/>
                </a:cxn>
                <a:cxn ang="0">
                  <a:pos x="411" y="472"/>
                </a:cxn>
                <a:cxn ang="0">
                  <a:pos x="401" y="476"/>
                </a:cxn>
                <a:cxn ang="0">
                  <a:pos x="377" y="475"/>
                </a:cxn>
                <a:cxn ang="0">
                  <a:pos x="357" y="479"/>
                </a:cxn>
                <a:cxn ang="0">
                  <a:pos x="364" y="523"/>
                </a:cxn>
                <a:cxn ang="0">
                  <a:pos x="350" y="532"/>
                </a:cxn>
                <a:cxn ang="0">
                  <a:pos x="323" y="492"/>
                </a:cxn>
                <a:cxn ang="0">
                  <a:pos x="311" y="462"/>
                </a:cxn>
                <a:cxn ang="0">
                  <a:pos x="280" y="412"/>
                </a:cxn>
                <a:cxn ang="0">
                  <a:pos x="251" y="383"/>
                </a:cxn>
                <a:cxn ang="0">
                  <a:pos x="221" y="351"/>
                </a:cxn>
                <a:cxn ang="0">
                  <a:pos x="205" y="316"/>
                </a:cxn>
                <a:cxn ang="0">
                  <a:pos x="169" y="268"/>
                </a:cxn>
                <a:cxn ang="0">
                  <a:pos x="149" y="231"/>
                </a:cxn>
                <a:cxn ang="0">
                  <a:pos x="129" y="204"/>
                </a:cxn>
                <a:cxn ang="0">
                  <a:pos x="102" y="200"/>
                </a:cxn>
                <a:cxn ang="0">
                  <a:pos x="97" y="189"/>
                </a:cxn>
                <a:cxn ang="0">
                  <a:pos x="93" y="184"/>
                </a:cxn>
                <a:cxn ang="0">
                  <a:pos x="85" y="185"/>
                </a:cxn>
                <a:cxn ang="0">
                  <a:pos x="75" y="167"/>
                </a:cxn>
                <a:cxn ang="0">
                  <a:pos x="54" y="131"/>
                </a:cxn>
                <a:cxn ang="0">
                  <a:pos x="24" y="86"/>
                </a:cxn>
                <a:cxn ang="0">
                  <a:pos x="32" y="71"/>
                </a:cxn>
                <a:cxn ang="0">
                  <a:pos x="42" y="72"/>
                </a:cxn>
                <a:cxn ang="0">
                  <a:pos x="44" y="60"/>
                </a:cxn>
                <a:cxn ang="0">
                  <a:pos x="39" y="53"/>
                </a:cxn>
                <a:cxn ang="0">
                  <a:pos x="36" y="39"/>
                </a:cxn>
                <a:cxn ang="0">
                  <a:pos x="23" y="28"/>
                </a:cxn>
                <a:cxn ang="0">
                  <a:pos x="0" y="13"/>
                </a:cxn>
                <a:cxn ang="0">
                  <a:pos x="4" y="12"/>
                </a:cxn>
                <a:cxn ang="0">
                  <a:pos x="14" y="10"/>
                </a:cxn>
                <a:cxn ang="0">
                  <a:pos x="14" y="0"/>
                </a:cxn>
              </a:cxnLst>
              <a:rect l="0" t="0" r="r" b="b"/>
              <a:pathLst>
                <a:path w="413" h="544">
                  <a:moveTo>
                    <a:pt x="14" y="0"/>
                  </a:moveTo>
                  <a:lnTo>
                    <a:pt x="26" y="2"/>
                  </a:lnTo>
                  <a:lnTo>
                    <a:pt x="37" y="10"/>
                  </a:lnTo>
                  <a:lnTo>
                    <a:pt x="40" y="28"/>
                  </a:lnTo>
                  <a:lnTo>
                    <a:pt x="53" y="38"/>
                  </a:lnTo>
                  <a:lnTo>
                    <a:pt x="69" y="45"/>
                  </a:lnTo>
                  <a:lnTo>
                    <a:pt x="82" y="52"/>
                  </a:lnTo>
                  <a:lnTo>
                    <a:pt x="89" y="58"/>
                  </a:lnTo>
                  <a:lnTo>
                    <a:pt x="86" y="59"/>
                  </a:lnTo>
                  <a:lnTo>
                    <a:pt x="80" y="59"/>
                  </a:lnTo>
                  <a:lnTo>
                    <a:pt x="79" y="60"/>
                  </a:lnTo>
                  <a:lnTo>
                    <a:pt x="76" y="60"/>
                  </a:lnTo>
                  <a:lnTo>
                    <a:pt x="79" y="68"/>
                  </a:lnTo>
                  <a:lnTo>
                    <a:pt x="86" y="72"/>
                  </a:lnTo>
                  <a:lnTo>
                    <a:pt x="95" y="75"/>
                  </a:lnTo>
                  <a:lnTo>
                    <a:pt x="105" y="76"/>
                  </a:lnTo>
                  <a:lnTo>
                    <a:pt x="113" y="78"/>
                  </a:lnTo>
                  <a:lnTo>
                    <a:pt x="119" y="88"/>
                  </a:lnTo>
                  <a:lnTo>
                    <a:pt x="123" y="96"/>
                  </a:lnTo>
                  <a:lnTo>
                    <a:pt x="126" y="105"/>
                  </a:lnTo>
                  <a:lnTo>
                    <a:pt x="123" y="106"/>
                  </a:lnTo>
                  <a:lnTo>
                    <a:pt x="120" y="105"/>
                  </a:lnTo>
                  <a:lnTo>
                    <a:pt x="118" y="105"/>
                  </a:lnTo>
                  <a:lnTo>
                    <a:pt x="116" y="103"/>
                  </a:lnTo>
                  <a:lnTo>
                    <a:pt x="113" y="105"/>
                  </a:lnTo>
                  <a:lnTo>
                    <a:pt x="113" y="109"/>
                  </a:lnTo>
                  <a:lnTo>
                    <a:pt x="116" y="114"/>
                  </a:lnTo>
                  <a:lnTo>
                    <a:pt x="118" y="116"/>
                  </a:lnTo>
                  <a:lnTo>
                    <a:pt x="120" y="118"/>
                  </a:lnTo>
                  <a:lnTo>
                    <a:pt x="125" y="121"/>
                  </a:lnTo>
                  <a:lnTo>
                    <a:pt x="126" y="122"/>
                  </a:lnTo>
                  <a:lnTo>
                    <a:pt x="129" y="124"/>
                  </a:lnTo>
                  <a:lnTo>
                    <a:pt x="130" y="126"/>
                  </a:lnTo>
                  <a:lnTo>
                    <a:pt x="130" y="131"/>
                  </a:lnTo>
                  <a:lnTo>
                    <a:pt x="129" y="134"/>
                  </a:lnTo>
                  <a:lnTo>
                    <a:pt x="132" y="139"/>
                  </a:lnTo>
                  <a:lnTo>
                    <a:pt x="146" y="145"/>
                  </a:lnTo>
                  <a:lnTo>
                    <a:pt x="159" y="149"/>
                  </a:lnTo>
                  <a:lnTo>
                    <a:pt x="169" y="157"/>
                  </a:lnTo>
                  <a:lnTo>
                    <a:pt x="176" y="164"/>
                  </a:lnTo>
                  <a:lnTo>
                    <a:pt x="178" y="174"/>
                  </a:lnTo>
                  <a:lnTo>
                    <a:pt x="181" y="174"/>
                  </a:lnTo>
                  <a:lnTo>
                    <a:pt x="183" y="172"/>
                  </a:lnTo>
                  <a:lnTo>
                    <a:pt x="188" y="169"/>
                  </a:lnTo>
                  <a:lnTo>
                    <a:pt x="189" y="168"/>
                  </a:lnTo>
                  <a:lnTo>
                    <a:pt x="211" y="188"/>
                  </a:lnTo>
                  <a:lnTo>
                    <a:pt x="232" y="207"/>
                  </a:lnTo>
                  <a:lnTo>
                    <a:pt x="254" y="224"/>
                  </a:lnTo>
                  <a:lnTo>
                    <a:pt x="271" y="240"/>
                  </a:lnTo>
                  <a:lnTo>
                    <a:pt x="278" y="247"/>
                  </a:lnTo>
                  <a:lnTo>
                    <a:pt x="280" y="251"/>
                  </a:lnTo>
                  <a:lnTo>
                    <a:pt x="282" y="254"/>
                  </a:lnTo>
                  <a:lnTo>
                    <a:pt x="314" y="271"/>
                  </a:lnTo>
                  <a:lnTo>
                    <a:pt x="328" y="274"/>
                  </a:lnTo>
                  <a:lnTo>
                    <a:pt x="338" y="278"/>
                  </a:lnTo>
                  <a:lnTo>
                    <a:pt x="343" y="284"/>
                  </a:lnTo>
                  <a:lnTo>
                    <a:pt x="341" y="290"/>
                  </a:lnTo>
                  <a:lnTo>
                    <a:pt x="324" y="287"/>
                  </a:lnTo>
                  <a:lnTo>
                    <a:pt x="308" y="284"/>
                  </a:lnTo>
                  <a:lnTo>
                    <a:pt x="292" y="284"/>
                  </a:lnTo>
                  <a:lnTo>
                    <a:pt x="278" y="287"/>
                  </a:lnTo>
                  <a:lnTo>
                    <a:pt x="265" y="296"/>
                  </a:lnTo>
                  <a:lnTo>
                    <a:pt x="264" y="301"/>
                  </a:lnTo>
                  <a:lnTo>
                    <a:pt x="264" y="310"/>
                  </a:lnTo>
                  <a:lnTo>
                    <a:pt x="267" y="320"/>
                  </a:lnTo>
                  <a:lnTo>
                    <a:pt x="275" y="333"/>
                  </a:lnTo>
                  <a:lnTo>
                    <a:pt x="275" y="344"/>
                  </a:lnTo>
                  <a:lnTo>
                    <a:pt x="277" y="356"/>
                  </a:lnTo>
                  <a:lnTo>
                    <a:pt x="281" y="367"/>
                  </a:lnTo>
                  <a:lnTo>
                    <a:pt x="290" y="379"/>
                  </a:lnTo>
                  <a:lnTo>
                    <a:pt x="297" y="394"/>
                  </a:lnTo>
                  <a:lnTo>
                    <a:pt x="301" y="407"/>
                  </a:lnTo>
                  <a:lnTo>
                    <a:pt x="308" y="417"/>
                  </a:lnTo>
                  <a:lnTo>
                    <a:pt x="323" y="423"/>
                  </a:lnTo>
                  <a:lnTo>
                    <a:pt x="338" y="429"/>
                  </a:lnTo>
                  <a:lnTo>
                    <a:pt x="353" y="435"/>
                  </a:lnTo>
                  <a:lnTo>
                    <a:pt x="363" y="443"/>
                  </a:lnTo>
                  <a:lnTo>
                    <a:pt x="370" y="452"/>
                  </a:lnTo>
                  <a:lnTo>
                    <a:pt x="377" y="456"/>
                  </a:lnTo>
                  <a:lnTo>
                    <a:pt x="380" y="450"/>
                  </a:lnTo>
                  <a:lnTo>
                    <a:pt x="380" y="447"/>
                  </a:lnTo>
                  <a:lnTo>
                    <a:pt x="378" y="445"/>
                  </a:lnTo>
                  <a:lnTo>
                    <a:pt x="378" y="442"/>
                  </a:lnTo>
                  <a:lnTo>
                    <a:pt x="381" y="436"/>
                  </a:lnTo>
                  <a:lnTo>
                    <a:pt x="394" y="445"/>
                  </a:lnTo>
                  <a:lnTo>
                    <a:pt x="404" y="458"/>
                  </a:lnTo>
                  <a:lnTo>
                    <a:pt x="411" y="472"/>
                  </a:lnTo>
                  <a:lnTo>
                    <a:pt x="413" y="490"/>
                  </a:lnTo>
                  <a:lnTo>
                    <a:pt x="406" y="483"/>
                  </a:lnTo>
                  <a:lnTo>
                    <a:pt x="401" y="476"/>
                  </a:lnTo>
                  <a:lnTo>
                    <a:pt x="394" y="472"/>
                  </a:lnTo>
                  <a:lnTo>
                    <a:pt x="386" y="470"/>
                  </a:lnTo>
                  <a:lnTo>
                    <a:pt x="377" y="475"/>
                  </a:lnTo>
                  <a:lnTo>
                    <a:pt x="373" y="478"/>
                  </a:lnTo>
                  <a:lnTo>
                    <a:pt x="366" y="478"/>
                  </a:lnTo>
                  <a:lnTo>
                    <a:pt x="357" y="479"/>
                  </a:lnTo>
                  <a:lnTo>
                    <a:pt x="353" y="485"/>
                  </a:lnTo>
                  <a:lnTo>
                    <a:pt x="354" y="493"/>
                  </a:lnTo>
                  <a:lnTo>
                    <a:pt x="364" y="523"/>
                  </a:lnTo>
                  <a:lnTo>
                    <a:pt x="370" y="544"/>
                  </a:lnTo>
                  <a:lnTo>
                    <a:pt x="360" y="541"/>
                  </a:lnTo>
                  <a:lnTo>
                    <a:pt x="350" y="532"/>
                  </a:lnTo>
                  <a:lnTo>
                    <a:pt x="338" y="521"/>
                  </a:lnTo>
                  <a:lnTo>
                    <a:pt x="327" y="512"/>
                  </a:lnTo>
                  <a:lnTo>
                    <a:pt x="323" y="492"/>
                  </a:lnTo>
                  <a:lnTo>
                    <a:pt x="318" y="479"/>
                  </a:lnTo>
                  <a:lnTo>
                    <a:pt x="315" y="469"/>
                  </a:lnTo>
                  <a:lnTo>
                    <a:pt x="311" y="462"/>
                  </a:lnTo>
                  <a:lnTo>
                    <a:pt x="297" y="447"/>
                  </a:lnTo>
                  <a:lnTo>
                    <a:pt x="285" y="435"/>
                  </a:lnTo>
                  <a:lnTo>
                    <a:pt x="280" y="412"/>
                  </a:lnTo>
                  <a:lnTo>
                    <a:pt x="274" y="400"/>
                  </a:lnTo>
                  <a:lnTo>
                    <a:pt x="264" y="392"/>
                  </a:lnTo>
                  <a:lnTo>
                    <a:pt x="251" y="383"/>
                  </a:lnTo>
                  <a:lnTo>
                    <a:pt x="239" y="374"/>
                  </a:lnTo>
                  <a:lnTo>
                    <a:pt x="228" y="363"/>
                  </a:lnTo>
                  <a:lnTo>
                    <a:pt x="221" y="351"/>
                  </a:lnTo>
                  <a:lnTo>
                    <a:pt x="216" y="340"/>
                  </a:lnTo>
                  <a:lnTo>
                    <a:pt x="211" y="329"/>
                  </a:lnTo>
                  <a:lnTo>
                    <a:pt x="205" y="316"/>
                  </a:lnTo>
                  <a:lnTo>
                    <a:pt x="195" y="301"/>
                  </a:lnTo>
                  <a:lnTo>
                    <a:pt x="182" y="284"/>
                  </a:lnTo>
                  <a:lnTo>
                    <a:pt x="169" y="268"/>
                  </a:lnTo>
                  <a:lnTo>
                    <a:pt x="159" y="254"/>
                  </a:lnTo>
                  <a:lnTo>
                    <a:pt x="153" y="243"/>
                  </a:lnTo>
                  <a:lnTo>
                    <a:pt x="149" y="231"/>
                  </a:lnTo>
                  <a:lnTo>
                    <a:pt x="143" y="220"/>
                  </a:lnTo>
                  <a:lnTo>
                    <a:pt x="136" y="208"/>
                  </a:lnTo>
                  <a:lnTo>
                    <a:pt x="129" y="204"/>
                  </a:lnTo>
                  <a:lnTo>
                    <a:pt x="120" y="201"/>
                  </a:lnTo>
                  <a:lnTo>
                    <a:pt x="110" y="201"/>
                  </a:lnTo>
                  <a:lnTo>
                    <a:pt x="102" y="200"/>
                  </a:lnTo>
                  <a:lnTo>
                    <a:pt x="96" y="197"/>
                  </a:lnTo>
                  <a:lnTo>
                    <a:pt x="96" y="191"/>
                  </a:lnTo>
                  <a:lnTo>
                    <a:pt x="97" y="189"/>
                  </a:lnTo>
                  <a:lnTo>
                    <a:pt x="97" y="187"/>
                  </a:lnTo>
                  <a:lnTo>
                    <a:pt x="96" y="185"/>
                  </a:lnTo>
                  <a:lnTo>
                    <a:pt x="93" y="184"/>
                  </a:lnTo>
                  <a:lnTo>
                    <a:pt x="90" y="184"/>
                  </a:lnTo>
                  <a:lnTo>
                    <a:pt x="87" y="185"/>
                  </a:lnTo>
                  <a:lnTo>
                    <a:pt x="85" y="185"/>
                  </a:lnTo>
                  <a:lnTo>
                    <a:pt x="82" y="184"/>
                  </a:lnTo>
                  <a:lnTo>
                    <a:pt x="77" y="175"/>
                  </a:lnTo>
                  <a:lnTo>
                    <a:pt x="75" y="167"/>
                  </a:lnTo>
                  <a:lnTo>
                    <a:pt x="69" y="155"/>
                  </a:lnTo>
                  <a:lnTo>
                    <a:pt x="59" y="142"/>
                  </a:lnTo>
                  <a:lnTo>
                    <a:pt x="54" y="131"/>
                  </a:lnTo>
                  <a:lnTo>
                    <a:pt x="52" y="111"/>
                  </a:lnTo>
                  <a:lnTo>
                    <a:pt x="32" y="93"/>
                  </a:lnTo>
                  <a:lnTo>
                    <a:pt x="24" y="86"/>
                  </a:lnTo>
                  <a:lnTo>
                    <a:pt x="23" y="78"/>
                  </a:lnTo>
                  <a:lnTo>
                    <a:pt x="29" y="69"/>
                  </a:lnTo>
                  <a:lnTo>
                    <a:pt x="32" y="71"/>
                  </a:lnTo>
                  <a:lnTo>
                    <a:pt x="36" y="75"/>
                  </a:lnTo>
                  <a:lnTo>
                    <a:pt x="39" y="76"/>
                  </a:lnTo>
                  <a:lnTo>
                    <a:pt x="42" y="72"/>
                  </a:lnTo>
                  <a:lnTo>
                    <a:pt x="43" y="69"/>
                  </a:lnTo>
                  <a:lnTo>
                    <a:pt x="44" y="65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5"/>
                  </a:lnTo>
                  <a:lnTo>
                    <a:pt x="39" y="53"/>
                  </a:lnTo>
                  <a:lnTo>
                    <a:pt x="39" y="49"/>
                  </a:lnTo>
                  <a:lnTo>
                    <a:pt x="37" y="45"/>
                  </a:lnTo>
                  <a:lnTo>
                    <a:pt x="36" y="39"/>
                  </a:lnTo>
                  <a:lnTo>
                    <a:pt x="33" y="35"/>
                  </a:lnTo>
                  <a:lnTo>
                    <a:pt x="27" y="29"/>
                  </a:lnTo>
                  <a:lnTo>
                    <a:pt x="23" y="28"/>
                  </a:lnTo>
                  <a:lnTo>
                    <a:pt x="17" y="28"/>
                  </a:lnTo>
                  <a:lnTo>
                    <a:pt x="3" y="19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4" y="10"/>
                  </a:lnTo>
                  <a:lnTo>
                    <a:pt x="16" y="7"/>
                  </a:lnTo>
                  <a:lnTo>
                    <a:pt x="16" y="3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xmlns="" id="{BECD2C15-5767-4C2E-88A9-3C65445F1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4213" y="2019300"/>
              <a:ext cx="723900" cy="933450"/>
            </a:xfrm>
            <a:custGeom>
              <a:avLst/>
              <a:gdLst/>
              <a:ahLst/>
              <a:cxnLst>
                <a:cxn ang="0">
                  <a:pos x="318" y="23"/>
                </a:cxn>
                <a:cxn ang="0">
                  <a:pos x="331" y="50"/>
                </a:cxn>
                <a:cxn ang="0">
                  <a:pos x="354" y="66"/>
                </a:cxn>
                <a:cxn ang="0">
                  <a:pos x="367" y="95"/>
                </a:cxn>
                <a:cxn ang="0">
                  <a:pos x="404" y="106"/>
                </a:cxn>
                <a:cxn ang="0">
                  <a:pos x="423" y="128"/>
                </a:cxn>
                <a:cxn ang="0">
                  <a:pos x="444" y="199"/>
                </a:cxn>
                <a:cxn ang="0">
                  <a:pos x="454" y="222"/>
                </a:cxn>
                <a:cxn ang="0">
                  <a:pos x="441" y="235"/>
                </a:cxn>
                <a:cxn ang="0">
                  <a:pos x="428" y="234"/>
                </a:cxn>
                <a:cxn ang="0">
                  <a:pos x="413" y="224"/>
                </a:cxn>
                <a:cxn ang="0">
                  <a:pos x="396" y="197"/>
                </a:cxn>
                <a:cxn ang="0">
                  <a:pos x="375" y="214"/>
                </a:cxn>
                <a:cxn ang="0">
                  <a:pos x="342" y="257"/>
                </a:cxn>
                <a:cxn ang="0">
                  <a:pos x="341" y="296"/>
                </a:cxn>
                <a:cxn ang="0">
                  <a:pos x="355" y="337"/>
                </a:cxn>
                <a:cxn ang="0">
                  <a:pos x="368" y="420"/>
                </a:cxn>
                <a:cxn ang="0">
                  <a:pos x="394" y="419"/>
                </a:cxn>
                <a:cxn ang="0">
                  <a:pos x="408" y="435"/>
                </a:cxn>
                <a:cxn ang="0">
                  <a:pos x="388" y="455"/>
                </a:cxn>
                <a:cxn ang="0">
                  <a:pos x="370" y="490"/>
                </a:cxn>
                <a:cxn ang="0">
                  <a:pos x="351" y="515"/>
                </a:cxn>
                <a:cxn ang="0">
                  <a:pos x="348" y="483"/>
                </a:cxn>
                <a:cxn ang="0">
                  <a:pos x="327" y="498"/>
                </a:cxn>
                <a:cxn ang="0">
                  <a:pos x="304" y="496"/>
                </a:cxn>
                <a:cxn ang="0">
                  <a:pos x="295" y="508"/>
                </a:cxn>
                <a:cxn ang="0">
                  <a:pos x="265" y="516"/>
                </a:cxn>
                <a:cxn ang="0">
                  <a:pos x="264" y="541"/>
                </a:cxn>
                <a:cxn ang="0">
                  <a:pos x="259" y="552"/>
                </a:cxn>
                <a:cxn ang="0">
                  <a:pos x="256" y="566"/>
                </a:cxn>
                <a:cxn ang="0">
                  <a:pos x="245" y="568"/>
                </a:cxn>
                <a:cxn ang="0">
                  <a:pos x="228" y="586"/>
                </a:cxn>
                <a:cxn ang="0">
                  <a:pos x="202" y="565"/>
                </a:cxn>
                <a:cxn ang="0">
                  <a:pos x="148" y="569"/>
                </a:cxn>
                <a:cxn ang="0">
                  <a:pos x="129" y="495"/>
                </a:cxn>
                <a:cxn ang="0">
                  <a:pos x="50" y="502"/>
                </a:cxn>
                <a:cxn ang="0">
                  <a:pos x="43" y="460"/>
                </a:cxn>
                <a:cxn ang="0">
                  <a:pos x="21" y="410"/>
                </a:cxn>
                <a:cxn ang="0">
                  <a:pos x="7" y="393"/>
                </a:cxn>
                <a:cxn ang="0">
                  <a:pos x="19" y="359"/>
                </a:cxn>
                <a:cxn ang="0">
                  <a:pos x="46" y="347"/>
                </a:cxn>
                <a:cxn ang="0">
                  <a:pos x="37" y="311"/>
                </a:cxn>
                <a:cxn ang="0">
                  <a:pos x="67" y="290"/>
                </a:cxn>
                <a:cxn ang="0">
                  <a:pos x="93" y="277"/>
                </a:cxn>
                <a:cxn ang="0">
                  <a:pos x="112" y="251"/>
                </a:cxn>
                <a:cxn ang="0">
                  <a:pos x="84" y="195"/>
                </a:cxn>
                <a:cxn ang="0">
                  <a:pos x="73" y="169"/>
                </a:cxn>
                <a:cxn ang="0">
                  <a:pos x="86" y="154"/>
                </a:cxn>
                <a:cxn ang="0">
                  <a:pos x="79" y="138"/>
                </a:cxn>
                <a:cxn ang="0">
                  <a:pos x="102" y="106"/>
                </a:cxn>
                <a:cxn ang="0">
                  <a:pos x="122" y="83"/>
                </a:cxn>
                <a:cxn ang="0">
                  <a:pos x="135" y="63"/>
                </a:cxn>
                <a:cxn ang="0">
                  <a:pos x="155" y="39"/>
                </a:cxn>
                <a:cxn ang="0">
                  <a:pos x="165" y="60"/>
                </a:cxn>
                <a:cxn ang="0">
                  <a:pos x="235" y="42"/>
                </a:cxn>
                <a:cxn ang="0">
                  <a:pos x="277" y="29"/>
                </a:cxn>
                <a:cxn ang="0">
                  <a:pos x="294" y="5"/>
                </a:cxn>
              </a:cxnLst>
              <a:rect l="0" t="0" r="r" b="b"/>
              <a:pathLst>
                <a:path w="456" h="588">
                  <a:moveTo>
                    <a:pt x="297" y="0"/>
                  </a:moveTo>
                  <a:lnTo>
                    <a:pt x="297" y="7"/>
                  </a:lnTo>
                  <a:lnTo>
                    <a:pt x="301" y="16"/>
                  </a:lnTo>
                  <a:lnTo>
                    <a:pt x="304" y="17"/>
                  </a:lnTo>
                  <a:lnTo>
                    <a:pt x="308" y="19"/>
                  </a:lnTo>
                  <a:lnTo>
                    <a:pt x="314" y="20"/>
                  </a:lnTo>
                  <a:lnTo>
                    <a:pt x="318" y="23"/>
                  </a:lnTo>
                  <a:lnTo>
                    <a:pt x="320" y="26"/>
                  </a:lnTo>
                  <a:lnTo>
                    <a:pt x="320" y="32"/>
                  </a:lnTo>
                  <a:lnTo>
                    <a:pt x="318" y="35"/>
                  </a:lnTo>
                  <a:lnTo>
                    <a:pt x="318" y="40"/>
                  </a:lnTo>
                  <a:lnTo>
                    <a:pt x="324" y="46"/>
                  </a:lnTo>
                  <a:lnTo>
                    <a:pt x="328" y="49"/>
                  </a:lnTo>
                  <a:lnTo>
                    <a:pt x="331" y="50"/>
                  </a:lnTo>
                  <a:lnTo>
                    <a:pt x="335" y="53"/>
                  </a:lnTo>
                  <a:lnTo>
                    <a:pt x="340" y="53"/>
                  </a:lnTo>
                  <a:lnTo>
                    <a:pt x="345" y="55"/>
                  </a:lnTo>
                  <a:lnTo>
                    <a:pt x="350" y="56"/>
                  </a:lnTo>
                  <a:lnTo>
                    <a:pt x="353" y="58"/>
                  </a:lnTo>
                  <a:lnTo>
                    <a:pt x="354" y="59"/>
                  </a:lnTo>
                  <a:lnTo>
                    <a:pt x="354" y="66"/>
                  </a:lnTo>
                  <a:lnTo>
                    <a:pt x="358" y="70"/>
                  </a:lnTo>
                  <a:lnTo>
                    <a:pt x="367" y="75"/>
                  </a:lnTo>
                  <a:lnTo>
                    <a:pt x="370" y="78"/>
                  </a:lnTo>
                  <a:lnTo>
                    <a:pt x="373" y="82"/>
                  </a:lnTo>
                  <a:lnTo>
                    <a:pt x="373" y="85"/>
                  </a:lnTo>
                  <a:lnTo>
                    <a:pt x="371" y="86"/>
                  </a:lnTo>
                  <a:lnTo>
                    <a:pt x="367" y="95"/>
                  </a:lnTo>
                  <a:lnTo>
                    <a:pt x="367" y="98"/>
                  </a:lnTo>
                  <a:lnTo>
                    <a:pt x="373" y="99"/>
                  </a:lnTo>
                  <a:lnTo>
                    <a:pt x="381" y="98"/>
                  </a:lnTo>
                  <a:lnTo>
                    <a:pt x="388" y="98"/>
                  </a:lnTo>
                  <a:lnTo>
                    <a:pt x="398" y="99"/>
                  </a:lnTo>
                  <a:lnTo>
                    <a:pt x="403" y="102"/>
                  </a:lnTo>
                  <a:lnTo>
                    <a:pt x="404" y="106"/>
                  </a:lnTo>
                  <a:lnTo>
                    <a:pt x="407" y="111"/>
                  </a:lnTo>
                  <a:lnTo>
                    <a:pt x="408" y="116"/>
                  </a:lnTo>
                  <a:lnTo>
                    <a:pt x="410" y="121"/>
                  </a:lnTo>
                  <a:lnTo>
                    <a:pt x="413" y="124"/>
                  </a:lnTo>
                  <a:lnTo>
                    <a:pt x="418" y="126"/>
                  </a:lnTo>
                  <a:lnTo>
                    <a:pt x="420" y="126"/>
                  </a:lnTo>
                  <a:lnTo>
                    <a:pt x="423" y="128"/>
                  </a:lnTo>
                  <a:lnTo>
                    <a:pt x="426" y="131"/>
                  </a:lnTo>
                  <a:lnTo>
                    <a:pt x="426" y="135"/>
                  </a:lnTo>
                  <a:lnTo>
                    <a:pt x="431" y="141"/>
                  </a:lnTo>
                  <a:lnTo>
                    <a:pt x="436" y="144"/>
                  </a:lnTo>
                  <a:lnTo>
                    <a:pt x="441" y="146"/>
                  </a:lnTo>
                  <a:lnTo>
                    <a:pt x="441" y="175"/>
                  </a:lnTo>
                  <a:lnTo>
                    <a:pt x="444" y="199"/>
                  </a:lnTo>
                  <a:lnTo>
                    <a:pt x="446" y="205"/>
                  </a:lnTo>
                  <a:lnTo>
                    <a:pt x="447" y="208"/>
                  </a:lnTo>
                  <a:lnTo>
                    <a:pt x="450" y="211"/>
                  </a:lnTo>
                  <a:lnTo>
                    <a:pt x="451" y="214"/>
                  </a:lnTo>
                  <a:lnTo>
                    <a:pt x="456" y="218"/>
                  </a:lnTo>
                  <a:lnTo>
                    <a:pt x="456" y="220"/>
                  </a:lnTo>
                  <a:lnTo>
                    <a:pt x="454" y="222"/>
                  </a:lnTo>
                  <a:lnTo>
                    <a:pt x="454" y="224"/>
                  </a:lnTo>
                  <a:lnTo>
                    <a:pt x="451" y="227"/>
                  </a:lnTo>
                  <a:lnTo>
                    <a:pt x="451" y="241"/>
                  </a:lnTo>
                  <a:lnTo>
                    <a:pt x="447" y="242"/>
                  </a:lnTo>
                  <a:lnTo>
                    <a:pt x="444" y="242"/>
                  </a:lnTo>
                  <a:lnTo>
                    <a:pt x="443" y="238"/>
                  </a:lnTo>
                  <a:lnTo>
                    <a:pt x="441" y="235"/>
                  </a:lnTo>
                  <a:lnTo>
                    <a:pt x="440" y="231"/>
                  </a:lnTo>
                  <a:lnTo>
                    <a:pt x="437" y="225"/>
                  </a:lnTo>
                  <a:lnTo>
                    <a:pt x="433" y="225"/>
                  </a:lnTo>
                  <a:lnTo>
                    <a:pt x="431" y="227"/>
                  </a:lnTo>
                  <a:lnTo>
                    <a:pt x="430" y="230"/>
                  </a:lnTo>
                  <a:lnTo>
                    <a:pt x="430" y="231"/>
                  </a:lnTo>
                  <a:lnTo>
                    <a:pt x="428" y="234"/>
                  </a:lnTo>
                  <a:lnTo>
                    <a:pt x="426" y="237"/>
                  </a:lnTo>
                  <a:lnTo>
                    <a:pt x="424" y="237"/>
                  </a:lnTo>
                  <a:lnTo>
                    <a:pt x="423" y="232"/>
                  </a:lnTo>
                  <a:lnTo>
                    <a:pt x="423" y="230"/>
                  </a:lnTo>
                  <a:lnTo>
                    <a:pt x="420" y="227"/>
                  </a:lnTo>
                  <a:lnTo>
                    <a:pt x="417" y="225"/>
                  </a:lnTo>
                  <a:lnTo>
                    <a:pt x="413" y="224"/>
                  </a:lnTo>
                  <a:lnTo>
                    <a:pt x="411" y="221"/>
                  </a:lnTo>
                  <a:lnTo>
                    <a:pt x="410" y="217"/>
                  </a:lnTo>
                  <a:lnTo>
                    <a:pt x="410" y="205"/>
                  </a:lnTo>
                  <a:lnTo>
                    <a:pt x="404" y="204"/>
                  </a:lnTo>
                  <a:lnTo>
                    <a:pt x="401" y="201"/>
                  </a:lnTo>
                  <a:lnTo>
                    <a:pt x="398" y="199"/>
                  </a:lnTo>
                  <a:lnTo>
                    <a:pt x="396" y="197"/>
                  </a:lnTo>
                  <a:lnTo>
                    <a:pt x="393" y="191"/>
                  </a:lnTo>
                  <a:lnTo>
                    <a:pt x="391" y="189"/>
                  </a:lnTo>
                  <a:lnTo>
                    <a:pt x="390" y="189"/>
                  </a:lnTo>
                  <a:lnTo>
                    <a:pt x="387" y="192"/>
                  </a:lnTo>
                  <a:lnTo>
                    <a:pt x="387" y="215"/>
                  </a:lnTo>
                  <a:lnTo>
                    <a:pt x="380" y="215"/>
                  </a:lnTo>
                  <a:lnTo>
                    <a:pt x="375" y="214"/>
                  </a:lnTo>
                  <a:lnTo>
                    <a:pt x="365" y="214"/>
                  </a:lnTo>
                  <a:lnTo>
                    <a:pt x="361" y="221"/>
                  </a:lnTo>
                  <a:lnTo>
                    <a:pt x="361" y="230"/>
                  </a:lnTo>
                  <a:lnTo>
                    <a:pt x="360" y="238"/>
                  </a:lnTo>
                  <a:lnTo>
                    <a:pt x="353" y="244"/>
                  </a:lnTo>
                  <a:lnTo>
                    <a:pt x="347" y="248"/>
                  </a:lnTo>
                  <a:lnTo>
                    <a:pt x="342" y="257"/>
                  </a:lnTo>
                  <a:lnTo>
                    <a:pt x="342" y="268"/>
                  </a:lnTo>
                  <a:lnTo>
                    <a:pt x="340" y="271"/>
                  </a:lnTo>
                  <a:lnTo>
                    <a:pt x="337" y="275"/>
                  </a:lnTo>
                  <a:lnTo>
                    <a:pt x="335" y="278"/>
                  </a:lnTo>
                  <a:lnTo>
                    <a:pt x="334" y="283"/>
                  </a:lnTo>
                  <a:lnTo>
                    <a:pt x="335" y="287"/>
                  </a:lnTo>
                  <a:lnTo>
                    <a:pt x="341" y="296"/>
                  </a:lnTo>
                  <a:lnTo>
                    <a:pt x="344" y="298"/>
                  </a:lnTo>
                  <a:lnTo>
                    <a:pt x="347" y="303"/>
                  </a:lnTo>
                  <a:lnTo>
                    <a:pt x="347" y="323"/>
                  </a:lnTo>
                  <a:lnTo>
                    <a:pt x="348" y="327"/>
                  </a:lnTo>
                  <a:lnTo>
                    <a:pt x="351" y="330"/>
                  </a:lnTo>
                  <a:lnTo>
                    <a:pt x="354" y="334"/>
                  </a:lnTo>
                  <a:lnTo>
                    <a:pt x="355" y="337"/>
                  </a:lnTo>
                  <a:lnTo>
                    <a:pt x="357" y="341"/>
                  </a:lnTo>
                  <a:lnTo>
                    <a:pt x="357" y="357"/>
                  </a:lnTo>
                  <a:lnTo>
                    <a:pt x="355" y="370"/>
                  </a:lnTo>
                  <a:lnTo>
                    <a:pt x="357" y="384"/>
                  </a:lnTo>
                  <a:lnTo>
                    <a:pt x="361" y="400"/>
                  </a:lnTo>
                  <a:lnTo>
                    <a:pt x="367" y="410"/>
                  </a:lnTo>
                  <a:lnTo>
                    <a:pt x="368" y="420"/>
                  </a:lnTo>
                  <a:lnTo>
                    <a:pt x="370" y="429"/>
                  </a:lnTo>
                  <a:lnTo>
                    <a:pt x="374" y="435"/>
                  </a:lnTo>
                  <a:lnTo>
                    <a:pt x="377" y="435"/>
                  </a:lnTo>
                  <a:lnTo>
                    <a:pt x="383" y="432"/>
                  </a:lnTo>
                  <a:lnTo>
                    <a:pt x="390" y="425"/>
                  </a:lnTo>
                  <a:lnTo>
                    <a:pt x="391" y="422"/>
                  </a:lnTo>
                  <a:lnTo>
                    <a:pt x="394" y="419"/>
                  </a:lnTo>
                  <a:lnTo>
                    <a:pt x="397" y="419"/>
                  </a:lnTo>
                  <a:lnTo>
                    <a:pt x="406" y="422"/>
                  </a:lnTo>
                  <a:lnTo>
                    <a:pt x="408" y="422"/>
                  </a:lnTo>
                  <a:lnTo>
                    <a:pt x="417" y="426"/>
                  </a:lnTo>
                  <a:lnTo>
                    <a:pt x="417" y="429"/>
                  </a:lnTo>
                  <a:lnTo>
                    <a:pt x="411" y="435"/>
                  </a:lnTo>
                  <a:lnTo>
                    <a:pt x="408" y="435"/>
                  </a:lnTo>
                  <a:lnTo>
                    <a:pt x="400" y="439"/>
                  </a:lnTo>
                  <a:lnTo>
                    <a:pt x="400" y="447"/>
                  </a:lnTo>
                  <a:lnTo>
                    <a:pt x="401" y="450"/>
                  </a:lnTo>
                  <a:lnTo>
                    <a:pt x="397" y="452"/>
                  </a:lnTo>
                  <a:lnTo>
                    <a:pt x="394" y="453"/>
                  </a:lnTo>
                  <a:lnTo>
                    <a:pt x="391" y="453"/>
                  </a:lnTo>
                  <a:lnTo>
                    <a:pt x="388" y="455"/>
                  </a:lnTo>
                  <a:lnTo>
                    <a:pt x="384" y="456"/>
                  </a:lnTo>
                  <a:lnTo>
                    <a:pt x="381" y="457"/>
                  </a:lnTo>
                  <a:lnTo>
                    <a:pt x="377" y="466"/>
                  </a:lnTo>
                  <a:lnTo>
                    <a:pt x="377" y="485"/>
                  </a:lnTo>
                  <a:lnTo>
                    <a:pt x="374" y="490"/>
                  </a:lnTo>
                  <a:lnTo>
                    <a:pt x="373" y="492"/>
                  </a:lnTo>
                  <a:lnTo>
                    <a:pt x="370" y="490"/>
                  </a:lnTo>
                  <a:lnTo>
                    <a:pt x="367" y="488"/>
                  </a:lnTo>
                  <a:lnTo>
                    <a:pt x="364" y="486"/>
                  </a:lnTo>
                  <a:lnTo>
                    <a:pt x="363" y="485"/>
                  </a:lnTo>
                  <a:lnTo>
                    <a:pt x="360" y="490"/>
                  </a:lnTo>
                  <a:lnTo>
                    <a:pt x="360" y="506"/>
                  </a:lnTo>
                  <a:lnTo>
                    <a:pt x="358" y="512"/>
                  </a:lnTo>
                  <a:lnTo>
                    <a:pt x="351" y="515"/>
                  </a:lnTo>
                  <a:lnTo>
                    <a:pt x="342" y="518"/>
                  </a:lnTo>
                  <a:lnTo>
                    <a:pt x="334" y="516"/>
                  </a:lnTo>
                  <a:lnTo>
                    <a:pt x="327" y="509"/>
                  </a:lnTo>
                  <a:lnTo>
                    <a:pt x="340" y="500"/>
                  </a:lnTo>
                  <a:lnTo>
                    <a:pt x="351" y="488"/>
                  </a:lnTo>
                  <a:lnTo>
                    <a:pt x="350" y="485"/>
                  </a:lnTo>
                  <a:lnTo>
                    <a:pt x="348" y="483"/>
                  </a:lnTo>
                  <a:lnTo>
                    <a:pt x="345" y="482"/>
                  </a:lnTo>
                  <a:lnTo>
                    <a:pt x="341" y="482"/>
                  </a:lnTo>
                  <a:lnTo>
                    <a:pt x="337" y="486"/>
                  </a:lnTo>
                  <a:lnTo>
                    <a:pt x="332" y="495"/>
                  </a:lnTo>
                  <a:lnTo>
                    <a:pt x="331" y="496"/>
                  </a:lnTo>
                  <a:lnTo>
                    <a:pt x="328" y="498"/>
                  </a:lnTo>
                  <a:lnTo>
                    <a:pt x="327" y="498"/>
                  </a:lnTo>
                  <a:lnTo>
                    <a:pt x="324" y="495"/>
                  </a:lnTo>
                  <a:lnTo>
                    <a:pt x="321" y="493"/>
                  </a:lnTo>
                  <a:lnTo>
                    <a:pt x="320" y="492"/>
                  </a:lnTo>
                  <a:lnTo>
                    <a:pt x="317" y="490"/>
                  </a:lnTo>
                  <a:lnTo>
                    <a:pt x="311" y="490"/>
                  </a:lnTo>
                  <a:lnTo>
                    <a:pt x="307" y="493"/>
                  </a:lnTo>
                  <a:lnTo>
                    <a:pt x="304" y="496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4" y="505"/>
                  </a:lnTo>
                  <a:lnTo>
                    <a:pt x="304" y="508"/>
                  </a:lnTo>
                  <a:lnTo>
                    <a:pt x="301" y="509"/>
                  </a:lnTo>
                  <a:lnTo>
                    <a:pt x="298" y="509"/>
                  </a:lnTo>
                  <a:lnTo>
                    <a:pt x="295" y="508"/>
                  </a:lnTo>
                  <a:lnTo>
                    <a:pt x="294" y="506"/>
                  </a:lnTo>
                  <a:lnTo>
                    <a:pt x="291" y="505"/>
                  </a:lnTo>
                  <a:lnTo>
                    <a:pt x="289" y="505"/>
                  </a:lnTo>
                  <a:lnTo>
                    <a:pt x="285" y="508"/>
                  </a:lnTo>
                  <a:lnTo>
                    <a:pt x="279" y="513"/>
                  </a:lnTo>
                  <a:lnTo>
                    <a:pt x="275" y="516"/>
                  </a:lnTo>
                  <a:lnTo>
                    <a:pt x="265" y="516"/>
                  </a:lnTo>
                  <a:lnTo>
                    <a:pt x="264" y="519"/>
                  </a:lnTo>
                  <a:lnTo>
                    <a:pt x="262" y="523"/>
                  </a:lnTo>
                  <a:lnTo>
                    <a:pt x="256" y="535"/>
                  </a:lnTo>
                  <a:lnTo>
                    <a:pt x="256" y="538"/>
                  </a:lnTo>
                  <a:lnTo>
                    <a:pt x="259" y="538"/>
                  </a:lnTo>
                  <a:lnTo>
                    <a:pt x="262" y="539"/>
                  </a:lnTo>
                  <a:lnTo>
                    <a:pt x="264" y="541"/>
                  </a:lnTo>
                  <a:lnTo>
                    <a:pt x="264" y="542"/>
                  </a:lnTo>
                  <a:lnTo>
                    <a:pt x="262" y="543"/>
                  </a:lnTo>
                  <a:lnTo>
                    <a:pt x="261" y="546"/>
                  </a:lnTo>
                  <a:lnTo>
                    <a:pt x="256" y="549"/>
                  </a:lnTo>
                  <a:lnTo>
                    <a:pt x="256" y="551"/>
                  </a:lnTo>
                  <a:lnTo>
                    <a:pt x="258" y="552"/>
                  </a:lnTo>
                  <a:lnTo>
                    <a:pt x="259" y="552"/>
                  </a:lnTo>
                  <a:lnTo>
                    <a:pt x="262" y="554"/>
                  </a:lnTo>
                  <a:lnTo>
                    <a:pt x="268" y="554"/>
                  </a:lnTo>
                  <a:lnTo>
                    <a:pt x="271" y="555"/>
                  </a:lnTo>
                  <a:lnTo>
                    <a:pt x="268" y="559"/>
                  </a:lnTo>
                  <a:lnTo>
                    <a:pt x="265" y="562"/>
                  </a:lnTo>
                  <a:lnTo>
                    <a:pt x="261" y="565"/>
                  </a:lnTo>
                  <a:lnTo>
                    <a:pt x="256" y="566"/>
                  </a:lnTo>
                  <a:lnTo>
                    <a:pt x="254" y="564"/>
                  </a:lnTo>
                  <a:lnTo>
                    <a:pt x="252" y="564"/>
                  </a:lnTo>
                  <a:lnTo>
                    <a:pt x="251" y="562"/>
                  </a:lnTo>
                  <a:lnTo>
                    <a:pt x="248" y="564"/>
                  </a:lnTo>
                  <a:lnTo>
                    <a:pt x="246" y="564"/>
                  </a:lnTo>
                  <a:lnTo>
                    <a:pt x="245" y="566"/>
                  </a:lnTo>
                  <a:lnTo>
                    <a:pt x="245" y="568"/>
                  </a:lnTo>
                  <a:lnTo>
                    <a:pt x="244" y="571"/>
                  </a:lnTo>
                  <a:lnTo>
                    <a:pt x="241" y="574"/>
                  </a:lnTo>
                  <a:lnTo>
                    <a:pt x="235" y="574"/>
                  </a:lnTo>
                  <a:lnTo>
                    <a:pt x="232" y="579"/>
                  </a:lnTo>
                  <a:lnTo>
                    <a:pt x="232" y="584"/>
                  </a:lnTo>
                  <a:lnTo>
                    <a:pt x="231" y="586"/>
                  </a:lnTo>
                  <a:lnTo>
                    <a:pt x="228" y="586"/>
                  </a:lnTo>
                  <a:lnTo>
                    <a:pt x="226" y="585"/>
                  </a:lnTo>
                  <a:lnTo>
                    <a:pt x="226" y="584"/>
                  </a:lnTo>
                  <a:lnTo>
                    <a:pt x="225" y="584"/>
                  </a:lnTo>
                  <a:lnTo>
                    <a:pt x="219" y="586"/>
                  </a:lnTo>
                  <a:lnTo>
                    <a:pt x="215" y="588"/>
                  </a:lnTo>
                  <a:lnTo>
                    <a:pt x="209" y="574"/>
                  </a:lnTo>
                  <a:lnTo>
                    <a:pt x="202" y="565"/>
                  </a:lnTo>
                  <a:lnTo>
                    <a:pt x="195" y="562"/>
                  </a:lnTo>
                  <a:lnTo>
                    <a:pt x="188" y="562"/>
                  </a:lnTo>
                  <a:lnTo>
                    <a:pt x="173" y="561"/>
                  </a:lnTo>
                  <a:lnTo>
                    <a:pt x="163" y="562"/>
                  </a:lnTo>
                  <a:lnTo>
                    <a:pt x="156" y="565"/>
                  </a:lnTo>
                  <a:lnTo>
                    <a:pt x="152" y="568"/>
                  </a:lnTo>
                  <a:lnTo>
                    <a:pt x="148" y="569"/>
                  </a:lnTo>
                  <a:lnTo>
                    <a:pt x="143" y="569"/>
                  </a:lnTo>
                  <a:lnTo>
                    <a:pt x="137" y="561"/>
                  </a:lnTo>
                  <a:lnTo>
                    <a:pt x="136" y="552"/>
                  </a:lnTo>
                  <a:lnTo>
                    <a:pt x="142" y="532"/>
                  </a:lnTo>
                  <a:lnTo>
                    <a:pt x="143" y="519"/>
                  </a:lnTo>
                  <a:lnTo>
                    <a:pt x="139" y="506"/>
                  </a:lnTo>
                  <a:lnTo>
                    <a:pt x="129" y="495"/>
                  </a:lnTo>
                  <a:lnTo>
                    <a:pt x="115" y="485"/>
                  </a:lnTo>
                  <a:lnTo>
                    <a:pt x="99" y="478"/>
                  </a:lnTo>
                  <a:lnTo>
                    <a:pt x="84" y="475"/>
                  </a:lnTo>
                  <a:lnTo>
                    <a:pt x="74" y="476"/>
                  </a:lnTo>
                  <a:lnTo>
                    <a:pt x="63" y="493"/>
                  </a:lnTo>
                  <a:lnTo>
                    <a:pt x="56" y="500"/>
                  </a:lnTo>
                  <a:lnTo>
                    <a:pt x="50" y="502"/>
                  </a:lnTo>
                  <a:lnTo>
                    <a:pt x="47" y="498"/>
                  </a:lnTo>
                  <a:lnTo>
                    <a:pt x="49" y="492"/>
                  </a:lnTo>
                  <a:lnTo>
                    <a:pt x="51" y="485"/>
                  </a:lnTo>
                  <a:lnTo>
                    <a:pt x="53" y="479"/>
                  </a:lnTo>
                  <a:lnTo>
                    <a:pt x="53" y="473"/>
                  </a:lnTo>
                  <a:lnTo>
                    <a:pt x="49" y="469"/>
                  </a:lnTo>
                  <a:lnTo>
                    <a:pt x="43" y="460"/>
                  </a:lnTo>
                  <a:lnTo>
                    <a:pt x="29" y="440"/>
                  </a:lnTo>
                  <a:lnTo>
                    <a:pt x="23" y="432"/>
                  </a:lnTo>
                  <a:lnTo>
                    <a:pt x="19" y="425"/>
                  </a:lnTo>
                  <a:lnTo>
                    <a:pt x="19" y="419"/>
                  </a:lnTo>
                  <a:lnTo>
                    <a:pt x="20" y="416"/>
                  </a:lnTo>
                  <a:lnTo>
                    <a:pt x="20" y="413"/>
                  </a:lnTo>
                  <a:lnTo>
                    <a:pt x="21" y="410"/>
                  </a:lnTo>
                  <a:lnTo>
                    <a:pt x="20" y="406"/>
                  </a:lnTo>
                  <a:lnTo>
                    <a:pt x="19" y="403"/>
                  </a:lnTo>
                  <a:lnTo>
                    <a:pt x="17" y="402"/>
                  </a:lnTo>
                  <a:lnTo>
                    <a:pt x="14" y="400"/>
                  </a:lnTo>
                  <a:lnTo>
                    <a:pt x="13" y="400"/>
                  </a:lnTo>
                  <a:lnTo>
                    <a:pt x="10" y="399"/>
                  </a:lnTo>
                  <a:lnTo>
                    <a:pt x="7" y="393"/>
                  </a:lnTo>
                  <a:lnTo>
                    <a:pt x="7" y="387"/>
                  </a:lnTo>
                  <a:lnTo>
                    <a:pt x="6" y="379"/>
                  </a:lnTo>
                  <a:lnTo>
                    <a:pt x="0" y="367"/>
                  </a:lnTo>
                  <a:lnTo>
                    <a:pt x="4" y="360"/>
                  </a:lnTo>
                  <a:lnTo>
                    <a:pt x="10" y="357"/>
                  </a:lnTo>
                  <a:lnTo>
                    <a:pt x="14" y="357"/>
                  </a:lnTo>
                  <a:lnTo>
                    <a:pt x="19" y="359"/>
                  </a:lnTo>
                  <a:lnTo>
                    <a:pt x="23" y="357"/>
                  </a:lnTo>
                  <a:lnTo>
                    <a:pt x="27" y="344"/>
                  </a:lnTo>
                  <a:lnTo>
                    <a:pt x="30" y="344"/>
                  </a:lnTo>
                  <a:lnTo>
                    <a:pt x="34" y="349"/>
                  </a:lnTo>
                  <a:lnTo>
                    <a:pt x="37" y="350"/>
                  </a:lnTo>
                  <a:lnTo>
                    <a:pt x="43" y="350"/>
                  </a:lnTo>
                  <a:lnTo>
                    <a:pt x="46" y="347"/>
                  </a:lnTo>
                  <a:lnTo>
                    <a:pt x="44" y="339"/>
                  </a:lnTo>
                  <a:lnTo>
                    <a:pt x="41" y="333"/>
                  </a:lnTo>
                  <a:lnTo>
                    <a:pt x="39" y="330"/>
                  </a:lnTo>
                  <a:lnTo>
                    <a:pt x="34" y="327"/>
                  </a:lnTo>
                  <a:lnTo>
                    <a:pt x="33" y="324"/>
                  </a:lnTo>
                  <a:lnTo>
                    <a:pt x="33" y="317"/>
                  </a:lnTo>
                  <a:lnTo>
                    <a:pt x="37" y="311"/>
                  </a:lnTo>
                  <a:lnTo>
                    <a:pt x="43" y="310"/>
                  </a:lnTo>
                  <a:lnTo>
                    <a:pt x="56" y="310"/>
                  </a:lnTo>
                  <a:lnTo>
                    <a:pt x="57" y="306"/>
                  </a:lnTo>
                  <a:lnTo>
                    <a:pt x="57" y="301"/>
                  </a:lnTo>
                  <a:lnTo>
                    <a:pt x="59" y="297"/>
                  </a:lnTo>
                  <a:lnTo>
                    <a:pt x="62" y="291"/>
                  </a:lnTo>
                  <a:lnTo>
                    <a:pt x="67" y="290"/>
                  </a:lnTo>
                  <a:lnTo>
                    <a:pt x="73" y="290"/>
                  </a:lnTo>
                  <a:lnTo>
                    <a:pt x="79" y="293"/>
                  </a:lnTo>
                  <a:lnTo>
                    <a:pt x="86" y="293"/>
                  </a:lnTo>
                  <a:lnTo>
                    <a:pt x="87" y="287"/>
                  </a:lnTo>
                  <a:lnTo>
                    <a:pt x="89" y="283"/>
                  </a:lnTo>
                  <a:lnTo>
                    <a:pt x="92" y="280"/>
                  </a:lnTo>
                  <a:lnTo>
                    <a:pt x="93" y="277"/>
                  </a:lnTo>
                  <a:lnTo>
                    <a:pt x="96" y="277"/>
                  </a:lnTo>
                  <a:lnTo>
                    <a:pt x="97" y="275"/>
                  </a:lnTo>
                  <a:lnTo>
                    <a:pt x="100" y="274"/>
                  </a:lnTo>
                  <a:lnTo>
                    <a:pt x="102" y="271"/>
                  </a:lnTo>
                  <a:lnTo>
                    <a:pt x="105" y="261"/>
                  </a:lnTo>
                  <a:lnTo>
                    <a:pt x="109" y="255"/>
                  </a:lnTo>
                  <a:lnTo>
                    <a:pt x="112" y="251"/>
                  </a:lnTo>
                  <a:lnTo>
                    <a:pt x="115" y="244"/>
                  </a:lnTo>
                  <a:lnTo>
                    <a:pt x="110" y="234"/>
                  </a:lnTo>
                  <a:lnTo>
                    <a:pt x="105" y="227"/>
                  </a:lnTo>
                  <a:lnTo>
                    <a:pt x="96" y="218"/>
                  </a:lnTo>
                  <a:lnTo>
                    <a:pt x="89" y="210"/>
                  </a:lnTo>
                  <a:lnTo>
                    <a:pt x="84" y="201"/>
                  </a:lnTo>
                  <a:lnTo>
                    <a:pt x="84" y="195"/>
                  </a:lnTo>
                  <a:lnTo>
                    <a:pt x="89" y="189"/>
                  </a:lnTo>
                  <a:lnTo>
                    <a:pt x="94" y="184"/>
                  </a:lnTo>
                  <a:lnTo>
                    <a:pt x="96" y="178"/>
                  </a:lnTo>
                  <a:lnTo>
                    <a:pt x="92" y="172"/>
                  </a:lnTo>
                  <a:lnTo>
                    <a:pt x="87" y="171"/>
                  </a:lnTo>
                  <a:lnTo>
                    <a:pt x="77" y="171"/>
                  </a:lnTo>
                  <a:lnTo>
                    <a:pt x="73" y="169"/>
                  </a:lnTo>
                  <a:lnTo>
                    <a:pt x="72" y="162"/>
                  </a:lnTo>
                  <a:lnTo>
                    <a:pt x="72" y="159"/>
                  </a:lnTo>
                  <a:lnTo>
                    <a:pt x="73" y="156"/>
                  </a:lnTo>
                  <a:lnTo>
                    <a:pt x="74" y="155"/>
                  </a:lnTo>
                  <a:lnTo>
                    <a:pt x="80" y="155"/>
                  </a:lnTo>
                  <a:lnTo>
                    <a:pt x="84" y="154"/>
                  </a:lnTo>
                  <a:lnTo>
                    <a:pt x="86" y="154"/>
                  </a:lnTo>
                  <a:lnTo>
                    <a:pt x="89" y="152"/>
                  </a:lnTo>
                  <a:lnTo>
                    <a:pt x="90" y="149"/>
                  </a:lnTo>
                  <a:lnTo>
                    <a:pt x="90" y="146"/>
                  </a:lnTo>
                  <a:lnTo>
                    <a:pt x="87" y="145"/>
                  </a:lnTo>
                  <a:lnTo>
                    <a:pt x="86" y="144"/>
                  </a:lnTo>
                  <a:lnTo>
                    <a:pt x="83" y="142"/>
                  </a:lnTo>
                  <a:lnTo>
                    <a:pt x="79" y="138"/>
                  </a:lnTo>
                  <a:lnTo>
                    <a:pt x="79" y="132"/>
                  </a:lnTo>
                  <a:lnTo>
                    <a:pt x="82" y="129"/>
                  </a:lnTo>
                  <a:lnTo>
                    <a:pt x="83" y="125"/>
                  </a:lnTo>
                  <a:lnTo>
                    <a:pt x="86" y="119"/>
                  </a:lnTo>
                  <a:lnTo>
                    <a:pt x="87" y="113"/>
                  </a:lnTo>
                  <a:lnTo>
                    <a:pt x="93" y="109"/>
                  </a:lnTo>
                  <a:lnTo>
                    <a:pt x="102" y="106"/>
                  </a:lnTo>
                  <a:lnTo>
                    <a:pt x="109" y="103"/>
                  </a:lnTo>
                  <a:lnTo>
                    <a:pt x="115" y="102"/>
                  </a:lnTo>
                  <a:lnTo>
                    <a:pt x="116" y="98"/>
                  </a:lnTo>
                  <a:lnTo>
                    <a:pt x="115" y="95"/>
                  </a:lnTo>
                  <a:lnTo>
                    <a:pt x="115" y="85"/>
                  </a:lnTo>
                  <a:lnTo>
                    <a:pt x="116" y="83"/>
                  </a:lnTo>
                  <a:lnTo>
                    <a:pt x="122" y="83"/>
                  </a:lnTo>
                  <a:lnTo>
                    <a:pt x="125" y="85"/>
                  </a:lnTo>
                  <a:lnTo>
                    <a:pt x="127" y="85"/>
                  </a:lnTo>
                  <a:lnTo>
                    <a:pt x="130" y="86"/>
                  </a:lnTo>
                  <a:lnTo>
                    <a:pt x="133" y="85"/>
                  </a:lnTo>
                  <a:lnTo>
                    <a:pt x="135" y="79"/>
                  </a:lnTo>
                  <a:lnTo>
                    <a:pt x="133" y="72"/>
                  </a:lnTo>
                  <a:lnTo>
                    <a:pt x="135" y="63"/>
                  </a:lnTo>
                  <a:lnTo>
                    <a:pt x="140" y="55"/>
                  </a:lnTo>
                  <a:lnTo>
                    <a:pt x="140" y="43"/>
                  </a:lnTo>
                  <a:lnTo>
                    <a:pt x="139" y="40"/>
                  </a:lnTo>
                  <a:lnTo>
                    <a:pt x="143" y="39"/>
                  </a:lnTo>
                  <a:lnTo>
                    <a:pt x="146" y="38"/>
                  </a:lnTo>
                  <a:lnTo>
                    <a:pt x="150" y="38"/>
                  </a:lnTo>
                  <a:lnTo>
                    <a:pt x="155" y="39"/>
                  </a:lnTo>
                  <a:lnTo>
                    <a:pt x="158" y="39"/>
                  </a:lnTo>
                  <a:lnTo>
                    <a:pt x="160" y="42"/>
                  </a:lnTo>
                  <a:lnTo>
                    <a:pt x="162" y="46"/>
                  </a:lnTo>
                  <a:lnTo>
                    <a:pt x="162" y="50"/>
                  </a:lnTo>
                  <a:lnTo>
                    <a:pt x="163" y="55"/>
                  </a:lnTo>
                  <a:lnTo>
                    <a:pt x="163" y="58"/>
                  </a:lnTo>
                  <a:lnTo>
                    <a:pt x="165" y="60"/>
                  </a:lnTo>
                  <a:lnTo>
                    <a:pt x="168" y="62"/>
                  </a:lnTo>
                  <a:lnTo>
                    <a:pt x="182" y="59"/>
                  </a:lnTo>
                  <a:lnTo>
                    <a:pt x="195" y="55"/>
                  </a:lnTo>
                  <a:lnTo>
                    <a:pt x="212" y="52"/>
                  </a:lnTo>
                  <a:lnTo>
                    <a:pt x="231" y="52"/>
                  </a:lnTo>
                  <a:lnTo>
                    <a:pt x="232" y="46"/>
                  </a:lnTo>
                  <a:lnTo>
                    <a:pt x="235" y="42"/>
                  </a:lnTo>
                  <a:lnTo>
                    <a:pt x="238" y="39"/>
                  </a:lnTo>
                  <a:lnTo>
                    <a:pt x="242" y="36"/>
                  </a:lnTo>
                  <a:lnTo>
                    <a:pt x="245" y="35"/>
                  </a:lnTo>
                  <a:lnTo>
                    <a:pt x="249" y="33"/>
                  </a:lnTo>
                  <a:lnTo>
                    <a:pt x="252" y="32"/>
                  </a:lnTo>
                  <a:lnTo>
                    <a:pt x="267" y="32"/>
                  </a:lnTo>
                  <a:lnTo>
                    <a:pt x="277" y="29"/>
                  </a:lnTo>
                  <a:lnTo>
                    <a:pt x="285" y="25"/>
                  </a:lnTo>
                  <a:lnTo>
                    <a:pt x="292" y="19"/>
                  </a:lnTo>
                  <a:lnTo>
                    <a:pt x="294" y="16"/>
                  </a:lnTo>
                  <a:lnTo>
                    <a:pt x="294" y="13"/>
                  </a:lnTo>
                  <a:lnTo>
                    <a:pt x="292" y="9"/>
                  </a:lnTo>
                  <a:lnTo>
                    <a:pt x="292" y="6"/>
                  </a:lnTo>
                  <a:lnTo>
                    <a:pt x="294" y="5"/>
                  </a:lnTo>
                  <a:lnTo>
                    <a:pt x="294" y="2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xmlns="" id="{F6B86495-F5E2-4D7C-A498-D07614CE9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388" y="2197100"/>
              <a:ext cx="52387" cy="4127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9" y="0"/>
                </a:cxn>
                <a:cxn ang="0">
                  <a:pos x="32" y="3"/>
                </a:cxn>
                <a:cxn ang="0">
                  <a:pos x="33" y="6"/>
                </a:cxn>
                <a:cxn ang="0">
                  <a:pos x="32" y="10"/>
                </a:cxn>
                <a:cxn ang="0">
                  <a:pos x="30" y="16"/>
                </a:cxn>
                <a:cxn ang="0">
                  <a:pos x="29" y="20"/>
                </a:cxn>
                <a:cxn ang="0">
                  <a:pos x="28" y="23"/>
                </a:cxn>
                <a:cxn ang="0">
                  <a:pos x="25" y="24"/>
                </a:cxn>
                <a:cxn ang="0">
                  <a:pos x="20" y="26"/>
                </a:cxn>
                <a:cxn ang="0">
                  <a:pos x="16" y="26"/>
                </a:cxn>
                <a:cxn ang="0">
                  <a:pos x="12" y="24"/>
                </a:cxn>
                <a:cxn ang="0">
                  <a:pos x="9" y="23"/>
                </a:cxn>
                <a:cxn ang="0">
                  <a:pos x="6" y="23"/>
                </a:cxn>
                <a:cxn ang="0">
                  <a:pos x="5" y="22"/>
                </a:cxn>
                <a:cxn ang="0">
                  <a:pos x="2" y="22"/>
                </a:cxn>
                <a:cxn ang="0">
                  <a:pos x="2" y="20"/>
                </a:cxn>
                <a:cxn ang="0">
                  <a:pos x="0" y="19"/>
                </a:cxn>
                <a:cxn ang="0">
                  <a:pos x="6" y="13"/>
                </a:cxn>
                <a:cxn ang="0">
                  <a:pos x="3" y="7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9" y="1"/>
                </a:cxn>
                <a:cxn ang="0">
                  <a:pos x="15" y="4"/>
                </a:cxn>
                <a:cxn ang="0">
                  <a:pos x="19" y="1"/>
                </a:cxn>
                <a:cxn ang="0">
                  <a:pos x="23" y="0"/>
                </a:cxn>
              </a:cxnLst>
              <a:rect l="0" t="0" r="r" b="b"/>
              <a:pathLst>
                <a:path w="33" h="26">
                  <a:moveTo>
                    <a:pt x="23" y="0"/>
                  </a:moveTo>
                  <a:lnTo>
                    <a:pt x="29" y="0"/>
                  </a:lnTo>
                  <a:lnTo>
                    <a:pt x="32" y="3"/>
                  </a:lnTo>
                  <a:lnTo>
                    <a:pt x="33" y="6"/>
                  </a:lnTo>
                  <a:lnTo>
                    <a:pt x="32" y="10"/>
                  </a:lnTo>
                  <a:lnTo>
                    <a:pt x="30" y="16"/>
                  </a:lnTo>
                  <a:lnTo>
                    <a:pt x="29" y="20"/>
                  </a:lnTo>
                  <a:lnTo>
                    <a:pt x="28" y="23"/>
                  </a:lnTo>
                  <a:lnTo>
                    <a:pt x="25" y="24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9" y="23"/>
                  </a:lnTo>
                  <a:lnTo>
                    <a:pt x="6" y="23"/>
                  </a:lnTo>
                  <a:lnTo>
                    <a:pt x="5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6" y="13"/>
                  </a:lnTo>
                  <a:lnTo>
                    <a:pt x="3" y="7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9" y="1"/>
                  </a:lnTo>
                  <a:lnTo>
                    <a:pt x="15" y="4"/>
                  </a:lnTo>
                  <a:lnTo>
                    <a:pt x="19" y="1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xmlns="" id="{348147D0-22F5-4156-8C86-CCB07BDB7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5" y="4130675"/>
              <a:ext cx="366712" cy="781050"/>
            </a:xfrm>
            <a:custGeom>
              <a:avLst/>
              <a:gdLst/>
              <a:ahLst/>
              <a:cxnLst>
                <a:cxn ang="0">
                  <a:pos x="178" y="5"/>
                </a:cxn>
                <a:cxn ang="0">
                  <a:pos x="184" y="15"/>
                </a:cxn>
                <a:cxn ang="0">
                  <a:pos x="198" y="33"/>
                </a:cxn>
                <a:cxn ang="0">
                  <a:pos x="204" y="46"/>
                </a:cxn>
                <a:cxn ang="0">
                  <a:pos x="222" y="38"/>
                </a:cxn>
                <a:cxn ang="0">
                  <a:pos x="228" y="63"/>
                </a:cxn>
                <a:cxn ang="0">
                  <a:pos x="229" y="168"/>
                </a:cxn>
                <a:cxn ang="0">
                  <a:pos x="212" y="251"/>
                </a:cxn>
                <a:cxn ang="0">
                  <a:pos x="218" y="266"/>
                </a:cxn>
                <a:cxn ang="0">
                  <a:pos x="207" y="281"/>
                </a:cxn>
                <a:cxn ang="0">
                  <a:pos x="207" y="334"/>
                </a:cxn>
                <a:cxn ang="0">
                  <a:pos x="186" y="383"/>
                </a:cxn>
                <a:cxn ang="0">
                  <a:pos x="151" y="419"/>
                </a:cxn>
                <a:cxn ang="0">
                  <a:pos x="138" y="432"/>
                </a:cxn>
                <a:cxn ang="0">
                  <a:pos x="118" y="438"/>
                </a:cxn>
                <a:cxn ang="0">
                  <a:pos x="102" y="436"/>
                </a:cxn>
                <a:cxn ang="0">
                  <a:pos x="99" y="422"/>
                </a:cxn>
                <a:cxn ang="0">
                  <a:pos x="90" y="426"/>
                </a:cxn>
                <a:cxn ang="0">
                  <a:pos x="75" y="448"/>
                </a:cxn>
                <a:cxn ang="0">
                  <a:pos x="70" y="483"/>
                </a:cxn>
                <a:cxn ang="0">
                  <a:pos x="46" y="492"/>
                </a:cxn>
                <a:cxn ang="0">
                  <a:pos x="32" y="481"/>
                </a:cxn>
                <a:cxn ang="0">
                  <a:pos x="33" y="471"/>
                </a:cxn>
                <a:cxn ang="0">
                  <a:pos x="53" y="462"/>
                </a:cxn>
                <a:cxn ang="0">
                  <a:pos x="35" y="400"/>
                </a:cxn>
                <a:cxn ang="0">
                  <a:pos x="6" y="359"/>
                </a:cxn>
                <a:cxn ang="0">
                  <a:pos x="2" y="349"/>
                </a:cxn>
                <a:cxn ang="0">
                  <a:pos x="14" y="339"/>
                </a:cxn>
                <a:cxn ang="0">
                  <a:pos x="23" y="310"/>
                </a:cxn>
                <a:cxn ang="0">
                  <a:pos x="43" y="310"/>
                </a:cxn>
                <a:cxn ang="0">
                  <a:pos x="70" y="288"/>
                </a:cxn>
                <a:cxn ang="0">
                  <a:pos x="65" y="245"/>
                </a:cxn>
                <a:cxn ang="0">
                  <a:pos x="73" y="227"/>
                </a:cxn>
                <a:cxn ang="0">
                  <a:pos x="62" y="198"/>
                </a:cxn>
                <a:cxn ang="0">
                  <a:pos x="69" y="167"/>
                </a:cxn>
                <a:cxn ang="0">
                  <a:pos x="79" y="138"/>
                </a:cxn>
                <a:cxn ang="0">
                  <a:pos x="98" y="148"/>
                </a:cxn>
                <a:cxn ang="0">
                  <a:pos x="111" y="141"/>
                </a:cxn>
                <a:cxn ang="0">
                  <a:pos x="123" y="141"/>
                </a:cxn>
                <a:cxn ang="0">
                  <a:pos x="129" y="132"/>
                </a:cxn>
                <a:cxn ang="0">
                  <a:pos x="151" y="127"/>
                </a:cxn>
                <a:cxn ang="0">
                  <a:pos x="155" y="105"/>
                </a:cxn>
                <a:cxn ang="0">
                  <a:pos x="146" y="101"/>
                </a:cxn>
                <a:cxn ang="0">
                  <a:pos x="149" y="88"/>
                </a:cxn>
                <a:cxn ang="0">
                  <a:pos x="168" y="79"/>
                </a:cxn>
                <a:cxn ang="0">
                  <a:pos x="165" y="49"/>
                </a:cxn>
                <a:cxn ang="0">
                  <a:pos x="151" y="55"/>
                </a:cxn>
                <a:cxn ang="0">
                  <a:pos x="143" y="43"/>
                </a:cxn>
                <a:cxn ang="0">
                  <a:pos x="141" y="29"/>
                </a:cxn>
                <a:cxn ang="0">
                  <a:pos x="162" y="0"/>
                </a:cxn>
              </a:cxnLst>
              <a:rect l="0" t="0" r="r" b="b"/>
              <a:pathLst>
                <a:path w="231" h="492">
                  <a:moveTo>
                    <a:pt x="162" y="0"/>
                  </a:moveTo>
                  <a:lnTo>
                    <a:pt x="166" y="0"/>
                  </a:lnTo>
                  <a:lnTo>
                    <a:pt x="169" y="2"/>
                  </a:lnTo>
                  <a:lnTo>
                    <a:pt x="178" y="5"/>
                  </a:lnTo>
                  <a:lnTo>
                    <a:pt x="181" y="8"/>
                  </a:lnTo>
                  <a:lnTo>
                    <a:pt x="182" y="10"/>
                  </a:lnTo>
                  <a:lnTo>
                    <a:pt x="184" y="12"/>
                  </a:lnTo>
                  <a:lnTo>
                    <a:pt x="184" y="15"/>
                  </a:lnTo>
                  <a:lnTo>
                    <a:pt x="186" y="18"/>
                  </a:lnTo>
                  <a:lnTo>
                    <a:pt x="191" y="20"/>
                  </a:lnTo>
                  <a:lnTo>
                    <a:pt x="197" y="26"/>
                  </a:lnTo>
                  <a:lnTo>
                    <a:pt x="198" y="33"/>
                  </a:lnTo>
                  <a:lnTo>
                    <a:pt x="198" y="46"/>
                  </a:lnTo>
                  <a:lnTo>
                    <a:pt x="199" y="48"/>
                  </a:lnTo>
                  <a:lnTo>
                    <a:pt x="201" y="48"/>
                  </a:lnTo>
                  <a:lnTo>
                    <a:pt x="204" y="46"/>
                  </a:lnTo>
                  <a:lnTo>
                    <a:pt x="208" y="45"/>
                  </a:lnTo>
                  <a:lnTo>
                    <a:pt x="214" y="42"/>
                  </a:lnTo>
                  <a:lnTo>
                    <a:pt x="218" y="39"/>
                  </a:lnTo>
                  <a:lnTo>
                    <a:pt x="222" y="38"/>
                  </a:lnTo>
                  <a:lnTo>
                    <a:pt x="228" y="35"/>
                  </a:lnTo>
                  <a:lnTo>
                    <a:pt x="229" y="43"/>
                  </a:lnTo>
                  <a:lnTo>
                    <a:pt x="229" y="53"/>
                  </a:lnTo>
                  <a:lnTo>
                    <a:pt x="228" y="63"/>
                  </a:lnTo>
                  <a:lnTo>
                    <a:pt x="224" y="78"/>
                  </a:lnTo>
                  <a:lnTo>
                    <a:pt x="229" y="105"/>
                  </a:lnTo>
                  <a:lnTo>
                    <a:pt x="231" y="135"/>
                  </a:lnTo>
                  <a:lnTo>
                    <a:pt x="229" y="168"/>
                  </a:lnTo>
                  <a:lnTo>
                    <a:pt x="225" y="200"/>
                  </a:lnTo>
                  <a:lnTo>
                    <a:pt x="219" y="225"/>
                  </a:lnTo>
                  <a:lnTo>
                    <a:pt x="212" y="247"/>
                  </a:lnTo>
                  <a:lnTo>
                    <a:pt x="212" y="251"/>
                  </a:lnTo>
                  <a:lnTo>
                    <a:pt x="214" y="254"/>
                  </a:lnTo>
                  <a:lnTo>
                    <a:pt x="215" y="258"/>
                  </a:lnTo>
                  <a:lnTo>
                    <a:pt x="217" y="261"/>
                  </a:lnTo>
                  <a:lnTo>
                    <a:pt x="218" y="266"/>
                  </a:lnTo>
                  <a:lnTo>
                    <a:pt x="218" y="268"/>
                  </a:lnTo>
                  <a:lnTo>
                    <a:pt x="212" y="274"/>
                  </a:lnTo>
                  <a:lnTo>
                    <a:pt x="209" y="278"/>
                  </a:lnTo>
                  <a:lnTo>
                    <a:pt x="207" y="281"/>
                  </a:lnTo>
                  <a:lnTo>
                    <a:pt x="205" y="284"/>
                  </a:lnTo>
                  <a:lnTo>
                    <a:pt x="208" y="306"/>
                  </a:lnTo>
                  <a:lnTo>
                    <a:pt x="208" y="327"/>
                  </a:lnTo>
                  <a:lnTo>
                    <a:pt x="207" y="334"/>
                  </a:lnTo>
                  <a:lnTo>
                    <a:pt x="202" y="343"/>
                  </a:lnTo>
                  <a:lnTo>
                    <a:pt x="198" y="353"/>
                  </a:lnTo>
                  <a:lnTo>
                    <a:pt x="192" y="367"/>
                  </a:lnTo>
                  <a:lnTo>
                    <a:pt x="186" y="383"/>
                  </a:lnTo>
                  <a:lnTo>
                    <a:pt x="182" y="395"/>
                  </a:lnTo>
                  <a:lnTo>
                    <a:pt x="174" y="403"/>
                  </a:lnTo>
                  <a:lnTo>
                    <a:pt x="162" y="410"/>
                  </a:lnTo>
                  <a:lnTo>
                    <a:pt x="151" y="419"/>
                  </a:lnTo>
                  <a:lnTo>
                    <a:pt x="146" y="428"/>
                  </a:lnTo>
                  <a:lnTo>
                    <a:pt x="146" y="430"/>
                  </a:lnTo>
                  <a:lnTo>
                    <a:pt x="145" y="433"/>
                  </a:lnTo>
                  <a:lnTo>
                    <a:pt x="138" y="432"/>
                  </a:lnTo>
                  <a:lnTo>
                    <a:pt x="132" y="432"/>
                  </a:lnTo>
                  <a:lnTo>
                    <a:pt x="126" y="433"/>
                  </a:lnTo>
                  <a:lnTo>
                    <a:pt x="122" y="435"/>
                  </a:lnTo>
                  <a:lnTo>
                    <a:pt x="118" y="438"/>
                  </a:lnTo>
                  <a:lnTo>
                    <a:pt x="112" y="439"/>
                  </a:lnTo>
                  <a:lnTo>
                    <a:pt x="108" y="440"/>
                  </a:lnTo>
                  <a:lnTo>
                    <a:pt x="105" y="439"/>
                  </a:lnTo>
                  <a:lnTo>
                    <a:pt x="102" y="436"/>
                  </a:lnTo>
                  <a:lnTo>
                    <a:pt x="102" y="433"/>
                  </a:lnTo>
                  <a:lnTo>
                    <a:pt x="100" y="429"/>
                  </a:lnTo>
                  <a:lnTo>
                    <a:pt x="100" y="422"/>
                  </a:lnTo>
                  <a:lnTo>
                    <a:pt x="99" y="422"/>
                  </a:lnTo>
                  <a:lnTo>
                    <a:pt x="96" y="420"/>
                  </a:lnTo>
                  <a:lnTo>
                    <a:pt x="95" y="420"/>
                  </a:lnTo>
                  <a:lnTo>
                    <a:pt x="93" y="423"/>
                  </a:lnTo>
                  <a:lnTo>
                    <a:pt x="90" y="426"/>
                  </a:lnTo>
                  <a:lnTo>
                    <a:pt x="88" y="428"/>
                  </a:lnTo>
                  <a:lnTo>
                    <a:pt x="75" y="428"/>
                  </a:lnTo>
                  <a:lnTo>
                    <a:pt x="76" y="439"/>
                  </a:lnTo>
                  <a:lnTo>
                    <a:pt x="75" y="448"/>
                  </a:lnTo>
                  <a:lnTo>
                    <a:pt x="70" y="453"/>
                  </a:lnTo>
                  <a:lnTo>
                    <a:pt x="69" y="459"/>
                  </a:lnTo>
                  <a:lnTo>
                    <a:pt x="69" y="471"/>
                  </a:lnTo>
                  <a:lnTo>
                    <a:pt x="70" y="483"/>
                  </a:lnTo>
                  <a:lnTo>
                    <a:pt x="66" y="486"/>
                  </a:lnTo>
                  <a:lnTo>
                    <a:pt x="60" y="486"/>
                  </a:lnTo>
                  <a:lnTo>
                    <a:pt x="52" y="488"/>
                  </a:lnTo>
                  <a:lnTo>
                    <a:pt x="46" y="492"/>
                  </a:lnTo>
                  <a:lnTo>
                    <a:pt x="45" y="491"/>
                  </a:lnTo>
                  <a:lnTo>
                    <a:pt x="42" y="489"/>
                  </a:lnTo>
                  <a:lnTo>
                    <a:pt x="37" y="486"/>
                  </a:lnTo>
                  <a:lnTo>
                    <a:pt x="32" y="481"/>
                  </a:lnTo>
                  <a:lnTo>
                    <a:pt x="29" y="479"/>
                  </a:lnTo>
                  <a:lnTo>
                    <a:pt x="26" y="476"/>
                  </a:lnTo>
                  <a:lnTo>
                    <a:pt x="26" y="472"/>
                  </a:lnTo>
                  <a:lnTo>
                    <a:pt x="33" y="471"/>
                  </a:lnTo>
                  <a:lnTo>
                    <a:pt x="42" y="471"/>
                  </a:lnTo>
                  <a:lnTo>
                    <a:pt x="49" y="472"/>
                  </a:lnTo>
                  <a:lnTo>
                    <a:pt x="53" y="469"/>
                  </a:lnTo>
                  <a:lnTo>
                    <a:pt x="53" y="462"/>
                  </a:lnTo>
                  <a:lnTo>
                    <a:pt x="52" y="450"/>
                  </a:lnTo>
                  <a:lnTo>
                    <a:pt x="47" y="435"/>
                  </a:lnTo>
                  <a:lnTo>
                    <a:pt x="40" y="417"/>
                  </a:lnTo>
                  <a:lnTo>
                    <a:pt x="35" y="400"/>
                  </a:lnTo>
                  <a:lnTo>
                    <a:pt x="26" y="383"/>
                  </a:lnTo>
                  <a:lnTo>
                    <a:pt x="19" y="370"/>
                  </a:lnTo>
                  <a:lnTo>
                    <a:pt x="10" y="362"/>
                  </a:lnTo>
                  <a:lnTo>
                    <a:pt x="6" y="359"/>
                  </a:lnTo>
                  <a:lnTo>
                    <a:pt x="3" y="356"/>
                  </a:lnTo>
                  <a:lnTo>
                    <a:pt x="2" y="353"/>
                  </a:lnTo>
                  <a:lnTo>
                    <a:pt x="0" y="352"/>
                  </a:lnTo>
                  <a:lnTo>
                    <a:pt x="2" y="349"/>
                  </a:lnTo>
                  <a:lnTo>
                    <a:pt x="4" y="347"/>
                  </a:lnTo>
                  <a:lnTo>
                    <a:pt x="6" y="346"/>
                  </a:lnTo>
                  <a:lnTo>
                    <a:pt x="9" y="344"/>
                  </a:lnTo>
                  <a:lnTo>
                    <a:pt x="14" y="339"/>
                  </a:lnTo>
                  <a:lnTo>
                    <a:pt x="17" y="334"/>
                  </a:lnTo>
                  <a:lnTo>
                    <a:pt x="19" y="327"/>
                  </a:lnTo>
                  <a:lnTo>
                    <a:pt x="20" y="319"/>
                  </a:lnTo>
                  <a:lnTo>
                    <a:pt x="23" y="310"/>
                  </a:lnTo>
                  <a:lnTo>
                    <a:pt x="27" y="309"/>
                  </a:lnTo>
                  <a:lnTo>
                    <a:pt x="35" y="309"/>
                  </a:lnTo>
                  <a:lnTo>
                    <a:pt x="39" y="310"/>
                  </a:lnTo>
                  <a:lnTo>
                    <a:pt x="43" y="310"/>
                  </a:lnTo>
                  <a:lnTo>
                    <a:pt x="56" y="309"/>
                  </a:lnTo>
                  <a:lnTo>
                    <a:pt x="68" y="306"/>
                  </a:lnTo>
                  <a:lnTo>
                    <a:pt x="70" y="297"/>
                  </a:lnTo>
                  <a:lnTo>
                    <a:pt x="70" y="288"/>
                  </a:lnTo>
                  <a:lnTo>
                    <a:pt x="72" y="281"/>
                  </a:lnTo>
                  <a:lnTo>
                    <a:pt x="76" y="276"/>
                  </a:lnTo>
                  <a:lnTo>
                    <a:pt x="68" y="261"/>
                  </a:lnTo>
                  <a:lnTo>
                    <a:pt x="65" y="245"/>
                  </a:lnTo>
                  <a:lnTo>
                    <a:pt x="66" y="240"/>
                  </a:lnTo>
                  <a:lnTo>
                    <a:pt x="69" y="235"/>
                  </a:lnTo>
                  <a:lnTo>
                    <a:pt x="70" y="231"/>
                  </a:lnTo>
                  <a:lnTo>
                    <a:pt x="73" y="227"/>
                  </a:lnTo>
                  <a:lnTo>
                    <a:pt x="75" y="218"/>
                  </a:lnTo>
                  <a:lnTo>
                    <a:pt x="72" y="211"/>
                  </a:lnTo>
                  <a:lnTo>
                    <a:pt x="66" y="205"/>
                  </a:lnTo>
                  <a:lnTo>
                    <a:pt x="62" y="198"/>
                  </a:lnTo>
                  <a:lnTo>
                    <a:pt x="69" y="191"/>
                  </a:lnTo>
                  <a:lnTo>
                    <a:pt x="75" y="182"/>
                  </a:lnTo>
                  <a:lnTo>
                    <a:pt x="75" y="178"/>
                  </a:lnTo>
                  <a:lnTo>
                    <a:pt x="69" y="167"/>
                  </a:lnTo>
                  <a:lnTo>
                    <a:pt x="69" y="159"/>
                  </a:lnTo>
                  <a:lnTo>
                    <a:pt x="75" y="149"/>
                  </a:lnTo>
                  <a:lnTo>
                    <a:pt x="79" y="141"/>
                  </a:lnTo>
                  <a:lnTo>
                    <a:pt x="79" y="138"/>
                  </a:lnTo>
                  <a:lnTo>
                    <a:pt x="82" y="135"/>
                  </a:lnTo>
                  <a:lnTo>
                    <a:pt x="88" y="135"/>
                  </a:lnTo>
                  <a:lnTo>
                    <a:pt x="95" y="142"/>
                  </a:lnTo>
                  <a:lnTo>
                    <a:pt x="98" y="148"/>
                  </a:lnTo>
                  <a:lnTo>
                    <a:pt x="102" y="148"/>
                  </a:lnTo>
                  <a:lnTo>
                    <a:pt x="103" y="147"/>
                  </a:lnTo>
                  <a:lnTo>
                    <a:pt x="105" y="144"/>
                  </a:lnTo>
                  <a:lnTo>
                    <a:pt x="111" y="141"/>
                  </a:lnTo>
                  <a:lnTo>
                    <a:pt x="116" y="141"/>
                  </a:lnTo>
                  <a:lnTo>
                    <a:pt x="119" y="142"/>
                  </a:lnTo>
                  <a:lnTo>
                    <a:pt x="122" y="142"/>
                  </a:lnTo>
                  <a:lnTo>
                    <a:pt x="123" y="141"/>
                  </a:lnTo>
                  <a:lnTo>
                    <a:pt x="125" y="138"/>
                  </a:lnTo>
                  <a:lnTo>
                    <a:pt x="126" y="137"/>
                  </a:lnTo>
                  <a:lnTo>
                    <a:pt x="128" y="134"/>
                  </a:lnTo>
                  <a:lnTo>
                    <a:pt x="129" y="132"/>
                  </a:lnTo>
                  <a:lnTo>
                    <a:pt x="133" y="131"/>
                  </a:lnTo>
                  <a:lnTo>
                    <a:pt x="139" y="132"/>
                  </a:lnTo>
                  <a:lnTo>
                    <a:pt x="145" y="132"/>
                  </a:lnTo>
                  <a:lnTo>
                    <a:pt x="151" y="127"/>
                  </a:lnTo>
                  <a:lnTo>
                    <a:pt x="158" y="115"/>
                  </a:lnTo>
                  <a:lnTo>
                    <a:pt x="158" y="109"/>
                  </a:lnTo>
                  <a:lnTo>
                    <a:pt x="156" y="108"/>
                  </a:lnTo>
                  <a:lnTo>
                    <a:pt x="155" y="105"/>
                  </a:lnTo>
                  <a:lnTo>
                    <a:pt x="154" y="105"/>
                  </a:lnTo>
                  <a:lnTo>
                    <a:pt x="151" y="104"/>
                  </a:lnTo>
                  <a:lnTo>
                    <a:pt x="149" y="102"/>
                  </a:lnTo>
                  <a:lnTo>
                    <a:pt x="146" y="101"/>
                  </a:lnTo>
                  <a:lnTo>
                    <a:pt x="145" y="98"/>
                  </a:lnTo>
                  <a:lnTo>
                    <a:pt x="145" y="95"/>
                  </a:lnTo>
                  <a:lnTo>
                    <a:pt x="146" y="91"/>
                  </a:lnTo>
                  <a:lnTo>
                    <a:pt x="149" y="88"/>
                  </a:lnTo>
                  <a:lnTo>
                    <a:pt x="155" y="85"/>
                  </a:lnTo>
                  <a:lnTo>
                    <a:pt x="162" y="85"/>
                  </a:lnTo>
                  <a:lnTo>
                    <a:pt x="165" y="84"/>
                  </a:lnTo>
                  <a:lnTo>
                    <a:pt x="168" y="79"/>
                  </a:lnTo>
                  <a:lnTo>
                    <a:pt x="174" y="65"/>
                  </a:lnTo>
                  <a:lnTo>
                    <a:pt x="172" y="56"/>
                  </a:lnTo>
                  <a:lnTo>
                    <a:pt x="168" y="51"/>
                  </a:lnTo>
                  <a:lnTo>
                    <a:pt x="165" y="49"/>
                  </a:lnTo>
                  <a:lnTo>
                    <a:pt x="164" y="49"/>
                  </a:lnTo>
                  <a:lnTo>
                    <a:pt x="156" y="56"/>
                  </a:lnTo>
                  <a:lnTo>
                    <a:pt x="154" y="56"/>
                  </a:lnTo>
                  <a:lnTo>
                    <a:pt x="151" y="55"/>
                  </a:lnTo>
                  <a:lnTo>
                    <a:pt x="149" y="53"/>
                  </a:lnTo>
                  <a:lnTo>
                    <a:pt x="148" y="51"/>
                  </a:lnTo>
                  <a:lnTo>
                    <a:pt x="146" y="46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8" y="33"/>
                  </a:lnTo>
                  <a:lnTo>
                    <a:pt x="138" y="30"/>
                  </a:lnTo>
                  <a:lnTo>
                    <a:pt x="141" y="29"/>
                  </a:lnTo>
                  <a:lnTo>
                    <a:pt x="142" y="28"/>
                  </a:lnTo>
                  <a:lnTo>
                    <a:pt x="148" y="28"/>
                  </a:lnTo>
                  <a:lnTo>
                    <a:pt x="156" y="6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xmlns="" id="{DA7C83E5-8068-4B22-84E2-AAE26E892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050" y="3697288"/>
              <a:ext cx="954087" cy="658813"/>
            </a:xfrm>
            <a:custGeom>
              <a:avLst/>
              <a:gdLst/>
              <a:ahLst/>
              <a:cxnLst>
                <a:cxn ang="0">
                  <a:pos x="454" y="7"/>
                </a:cxn>
                <a:cxn ang="0">
                  <a:pos x="453" y="25"/>
                </a:cxn>
                <a:cxn ang="0">
                  <a:pos x="437" y="50"/>
                </a:cxn>
                <a:cxn ang="0">
                  <a:pos x="423" y="97"/>
                </a:cxn>
                <a:cxn ang="0">
                  <a:pos x="421" y="123"/>
                </a:cxn>
                <a:cxn ang="0">
                  <a:pos x="464" y="124"/>
                </a:cxn>
                <a:cxn ang="0">
                  <a:pos x="480" y="153"/>
                </a:cxn>
                <a:cxn ang="0">
                  <a:pos x="496" y="130"/>
                </a:cxn>
                <a:cxn ang="0">
                  <a:pos x="513" y="124"/>
                </a:cxn>
                <a:cxn ang="0">
                  <a:pos x="532" y="91"/>
                </a:cxn>
                <a:cxn ang="0">
                  <a:pos x="556" y="80"/>
                </a:cxn>
                <a:cxn ang="0">
                  <a:pos x="583" y="107"/>
                </a:cxn>
                <a:cxn ang="0">
                  <a:pos x="598" y="117"/>
                </a:cxn>
                <a:cxn ang="0">
                  <a:pos x="573" y="143"/>
                </a:cxn>
                <a:cxn ang="0">
                  <a:pos x="553" y="162"/>
                </a:cxn>
                <a:cxn ang="0">
                  <a:pos x="566" y="177"/>
                </a:cxn>
                <a:cxn ang="0">
                  <a:pos x="542" y="206"/>
                </a:cxn>
                <a:cxn ang="0">
                  <a:pos x="519" y="232"/>
                </a:cxn>
                <a:cxn ang="0">
                  <a:pos x="526" y="253"/>
                </a:cxn>
                <a:cxn ang="0">
                  <a:pos x="509" y="288"/>
                </a:cxn>
                <a:cxn ang="0">
                  <a:pos x="568" y="321"/>
                </a:cxn>
                <a:cxn ang="0">
                  <a:pos x="582" y="362"/>
                </a:cxn>
                <a:cxn ang="0">
                  <a:pos x="566" y="414"/>
                </a:cxn>
                <a:cxn ang="0">
                  <a:pos x="523" y="408"/>
                </a:cxn>
                <a:cxn ang="0">
                  <a:pos x="502" y="407"/>
                </a:cxn>
                <a:cxn ang="0">
                  <a:pos x="480" y="405"/>
                </a:cxn>
                <a:cxn ang="0">
                  <a:pos x="449" y="414"/>
                </a:cxn>
                <a:cxn ang="0">
                  <a:pos x="396" y="367"/>
                </a:cxn>
                <a:cxn ang="0">
                  <a:pos x="366" y="336"/>
                </a:cxn>
                <a:cxn ang="0">
                  <a:pos x="350" y="316"/>
                </a:cxn>
                <a:cxn ang="0">
                  <a:pos x="338" y="301"/>
                </a:cxn>
                <a:cxn ang="0">
                  <a:pos x="325" y="292"/>
                </a:cxn>
                <a:cxn ang="0">
                  <a:pos x="317" y="279"/>
                </a:cxn>
                <a:cxn ang="0">
                  <a:pos x="270" y="255"/>
                </a:cxn>
                <a:cxn ang="0">
                  <a:pos x="228" y="258"/>
                </a:cxn>
                <a:cxn ang="0">
                  <a:pos x="186" y="260"/>
                </a:cxn>
                <a:cxn ang="0">
                  <a:pos x="146" y="273"/>
                </a:cxn>
                <a:cxn ang="0">
                  <a:pos x="119" y="243"/>
                </a:cxn>
                <a:cxn ang="0">
                  <a:pos x="115" y="222"/>
                </a:cxn>
                <a:cxn ang="0">
                  <a:pos x="103" y="195"/>
                </a:cxn>
                <a:cxn ang="0">
                  <a:pos x="102" y="167"/>
                </a:cxn>
                <a:cxn ang="0">
                  <a:pos x="87" y="140"/>
                </a:cxn>
                <a:cxn ang="0">
                  <a:pos x="72" y="150"/>
                </a:cxn>
                <a:cxn ang="0">
                  <a:pos x="55" y="120"/>
                </a:cxn>
                <a:cxn ang="0">
                  <a:pos x="24" y="130"/>
                </a:cxn>
                <a:cxn ang="0">
                  <a:pos x="24" y="107"/>
                </a:cxn>
                <a:cxn ang="0">
                  <a:pos x="0" y="93"/>
                </a:cxn>
                <a:cxn ang="0">
                  <a:pos x="49" y="64"/>
                </a:cxn>
                <a:cxn ang="0">
                  <a:pos x="76" y="70"/>
                </a:cxn>
                <a:cxn ang="0">
                  <a:pos x="92" y="80"/>
                </a:cxn>
                <a:cxn ang="0">
                  <a:pos x="146" y="78"/>
                </a:cxn>
                <a:cxn ang="0">
                  <a:pos x="188" y="93"/>
                </a:cxn>
                <a:cxn ang="0">
                  <a:pos x="241" y="94"/>
                </a:cxn>
                <a:cxn ang="0">
                  <a:pos x="280" y="74"/>
                </a:cxn>
                <a:cxn ang="0">
                  <a:pos x="330" y="64"/>
                </a:cxn>
                <a:cxn ang="0">
                  <a:pos x="335" y="44"/>
                </a:cxn>
                <a:cxn ang="0">
                  <a:pos x="387" y="17"/>
                </a:cxn>
                <a:cxn ang="0">
                  <a:pos x="434" y="0"/>
                </a:cxn>
              </a:cxnLst>
              <a:rect l="0" t="0" r="r" b="b"/>
              <a:pathLst>
                <a:path w="601" h="415">
                  <a:moveTo>
                    <a:pt x="434" y="0"/>
                  </a:moveTo>
                  <a:lnTo>
                    <a:pt x="444" y="0"/>
                  </a:lnTo>
                  <a:lnTo>
                    <a:pt x="452" y="1"/>
                  </a:lnTo>
                  <a:lnTo>
                    <a:pt x="454" y="2"/>
                  </a:lnTo>
                  <a:lnTo>
                    <a:pt x="454" y="7"/>
                  </a:lnTo>
                  <a:lnTo>
                    <a:pt x="453" y="10"/>
                  </a:lnTo>
                  <a:lnTo>
                    <a:pt x="453" y="18"/>
                  </a:lnTo>
                  <a:lnTo>
                    <a:pt x="454" y="18"/>
                  </a:lnTo>
                  <a:lnTo>
                    <a:pt x="454" y="23"/>
                  </a:lnTo>
                  <a:lnTo>
                    <a:pt x="453" y="25"/>
                  </a:lnTo>
                  <a:lnTo>
                    <a:pt x="450" y="27"/>
                  </a:lnTo>
                  <a:lnTo>
                    <a:pt x="446" y="28"/>
                  </a:lnTo>
                  <a:lnTo>
                    <a:pt x="443" y="34"/>
                  </a:lnTo>
                  <a:lnTo>
                    <a:pt x="440" y="45"/>
                  </a:lnTo>
                  <a:lnTo>
                    <a:pt x="437" y="50"/>
                  </a:lnTo>
                  <a:lnTo>
                    <a:pt x="430" y="57"/>
                  </a:lnTo>
                  <a:lnTo>
                    <a:pt x="427" y="61"/>
                  </a:lnTo>
                  <a:lnTo>
                    <a:pt x="426" y="66"/>
                  </a:lnTo>
                  <a:lnTo>
                    <a:pt x="426" y="91"/>
                  </a:lnTo>
                  <a:lnTo>
                    <a:pt x="423" y="97"/>
                  </a:lnTo>
                  <a:lnTo>
                    <a:pt x="419" y="101"/>
                  </a:lnTo>
                  <a:lnTo>
                    <a:pt x="416" y="106"/>
                  </a:lnTo>
                  <a:lnTo>
                    <a:pt x="414" y="111"/>
                  </a:lnTo>
                  <a:lnTo>
                    <a:pt x="416" y="119"/>
                  </a:lnTo>
                  <a:lnTo>
                    <a:pt x="421" y="123"/>
                  </a:lnTo>
                  <a:lnTo>
                    <a:pt x="429" y="124"/>
                  </a:lnTo>
                  <a:lnTo>
                    <a:pt x="437" y="123"/>
                  </a:lnTo>
                  <a:lnTo>
                    <a:pt x="446" y="120"/>
                  </a:lnTo>
                  <a:lnTo>
                    <a:pt x="456" y="120"/>
                  </a:lnTo>
                  <a:lnTo>
                    <a:pt x="464" y="124"/>
                  </a:lnTo>
                  <a:lnTo>
                    <a:pt x="467" y="131"/>
                  </a:lnTo>
                  <a:lnTo>
                    <a:pt x="467" y="144"/>
                  </a:lnTo>
                  <a:lnTo>
                    <a:pt x="469" y="149"/>
                  </a:lnTo>
                  <a:lnTo>
                    <a:pt x="472" y="152"/>
                  </a:lnTo>
                  <a:lnTo>
                    <a:pt x="480" y="153"/>
                  </a:lnTo>
                  <a:lnTo>
                    <a:pt x="487" y="150"/>
                  </a:lnTo>
                  <a:lnTo>
                    <a:pt x="490" y="146"/>
                  </a:lnTo>
                  <a:lnTo>
                    <a:pt x="492" y="140"/>
                  </a:lnTo>
                  <a:lnTo>
                    <a:pt x="492" y="134"/>
                  </a:lnTo>
                  <a:lnTo>
                    <a:pt x="496" y="130"/>
                  </a:lnTo>
                  <a:lnTo>
                    <a:pt x="499" y="129"/>
                  </a:lnTo>
                  <a:lnTo>
                    <a:pt x="505" y="129"/>
                  </a:lnTo>
                  <a:lnTo>
                    <a:pt x="507" y="127"/>
                  </a:lnTo>
                  <a:lnTo>
                    <a:pt x="510" y="127"/>
                  </a:lnTo>
                  <a:lnTo>
                    <a:pt x="513" y="124"/>
                  </a:lnTo>
                  <a:lnTo>
                    <a:pt x="518" y="117"/>
                  </a:lnTo>
                  <a:lnTo>
                    <a:pt x="519" y="109"/>
                  </a:lnTo>
                  <a:lnTo>
                    <a:pt x="522" y="100"/>
                  </a:lnTo>
                  <a:lnTo>
                    <a:pt x="528" y="93"/>
                  </a:lnTo>
                  <a:lnTo>
                    <a:pt x="532" y="91"/>
                  </a:lnTo>
                  <a:lnTo>
                    <a:pt x="535" y="91"/>
                  </a:lnTo>
                  <a:lnTo>
                    <a:pt x="539" y="93"/>
                  </a:lnTo>
                  <a:lnTo>
                    <a:pt x="548" y="93"/>
                  </a:lnTo>
                  <a:lnTo>
                    <a:pt x="552" y="86"/>
                  </a:lnTo>
                  <a:lnTo>
                    <a:pt x="556" y="80"/>
                  </a:lnTo>
                  <a:lnTo>
                    <a:pt x="563" y="74"/>
                  </a:lnTo>
                  <a:lnTo>
                    <a:pt x="573" y="73"/>
                  </a:lnTo>
                  <a:lnTo>
                    <a:pt x="579" y="78"/>
                  </a:lnTo>
                  <a:lnTo>
                    <a:pt x="583" y="87"/>
                  </a:lnTo>
                  <a:lnTo>
                    <a:pt x="583" y="107"/>
                  </a:lnTo>
                  <a:lnTo>
                    <a:pt x="585" y="109"/>
                  </a:lnTo>
                  <a:lnTo>
                    <a:pt x="586" y="111"/>
                  </a:lnTo>
                  <a:lnTo>
                    <a:pt x="589" y="111"/>
                  </a:lnTo>
                  <a:lnTo>
                    <a:pt x="595" y="114"/>
                  </a:lnTo>
                  <a:lnTo>
                    <a:pt x="598" y="117"/>
                  </a:lnTo>
                  <a:lnTo>
                    <a:pt x="601" y="123"/>
                  </a:lnTo>
                  <a:lnTo>
                    <a:pt x="601" y="129"/>
                  </a:lnTo>
                  <a:lnTo>
                    <a:pt x="595" y="136"/>
                  </a:lnTo>
                  <a:lnTo>
                    <a:pt x="585" y="140"/>
                  </a:lnTo>
                  <a:lnTo>
                    <a:pt x="573" y="143"/>
                  </a:lnTo>
                  <a:lnTo>
                    <a:pt x="561" y="144"/>
                  </a:lnTo>
                  <a:lnTo>
                    <a:pt x="552" y="146"/>
                  </a:lnTo>
                  <a:lnTo>
                    <a:pt x="548" y="149"/>
                  </a:lnTo>
                  <a:lnTo>
                    <a:pt x="549" y="156"/>
                  </a:lnTo>
                  <a:lnTo>
                    <a:pt x="553" y="162"/>
                  </a:lnTo>
                  <a:lnTo>
                    <a:pt x="561" y="166"/>
                  </a:lnTo>
                  <a:lnTo>
                    <a:pt x="565" y="169"/>
                  </a:lnTo>
                  <a:lnTo>
                    <a:pt x="568" y="174"/>
                  </a:lnTo>
                  <a:lnTo>
                    <a:pt x="568" y="176"/>
                  </a:lnTo>
                  <a:lnTo>
                    <a:pt x="566" y="177"/>
                  </a:lnTo>
                  <a:lnTo>
                    <a:pt x="563" y="179"/>
                  </a:lnTo>
                  <a:lnTo>
                    <a:pt x="559" y="182"/>
                  </a:lnTo>
                  <a:lnTo>
                    <a:pt x="556" y="185"/>
                  </a:lnTo>
                  <a:lnTo>
                    <a:pt x="548" y="196"/>
                  </a:lnTo>
                  <a:lnTo>
                    <a:pt x="542" y="206"/>
                  </a:lnTo>
                  <a:lnTo>
                    <a:pt x="540" y="215"/>
                  </a:lnTo>
                  <a:lnTo>
                    <a:pt x="539" y="225"/>
                  </a:lnTo>
                  <a:lnTo>
                    <a:pt x="535" y="228"/>
                  </a:lnTo>
                  <a:lnTo>
                    <a:pt x="528" y="229"/>
                  </a:lnTo>
                  <a:lnTo>
                    <a:pt x="519" y="232"/>
                  </a:lnTo>
                  <a:lnTo>
                    <a:pt x="515" y="238"/>
                  </a:lnTo>
                  <a:lnTo>
                    <a:pt x="515" y="243"/>
                  </a:lnTo>
                  <a:lnTo>
                    <a:pt x="519" y="248"/>
                  </a:lnTo>
                  <a:lnTo>
                    <a:pt x="525" y="250"/>
                  </a:lnTo>
                  <a:lnTo>
                    <a:pt x="526" y="253"/>
                  </a:lnTo>
                  <a:lnTo>
                    <a:pt x="526" y="256"/>
                  </a:lnTo>
                  <a:lnTo>
                    <a:pt x="522" y="265"/>
                  </a:lnTo>
                  <a:lnTo>
                    <a:pt x="516" y="272"/>
                  </a:lnTo>
                  <a:lnTo>
                    <a:pt x="512" y="279"/>
                  </a:lnTo>
                  <a:lnTo>
                    <a:pt x="509" y="288"/>
                  </a:lnTo>
                  <a:lnTo>
                    <a:pt x="510" y="299"/>
                  </a:lnTo>
                  <a:lnTo>
                    <a:pt x="523" y="308"/>
                  </a:lnTo>
                  <a:lnTo>
                    <a:pt x="535" y="314"/>
                  </a:lnTo>
                  <a:lnTo>
                    <a:pt x="549" y="318"/>
                  </a:lnTo>
                  <a:lnTo>
                    <a:pt x="568" y="321"/>
                  </a:lnTo>
                  <a:lnTo>
                    <a:pt x="569" y="325"/>
                  </a:lnTo>
                  <a:lnTo>
                    <a:pt x="569" y="334"/>
                  </a:lnTo>
                  <a:lnTo>
                    <a:pt x="571" y="344"/>
                  </a:lnTo>
                  <a:lnTo>
                    <a:pt x="575" y="354"/>
                  </a:lnTo>
                  <a:lnTo>
                    <a:pt x="582" y="362"/>
                  </a:lnTo>
                  <a:lnTo>
                    <a:pt x="578" y="377"/>
                  </a:lnTo>
                  <a:lnTo>
                    <a:pt x="575" y="391"/>
                  </a:lnTo>
                  <a:lnTo>
                    <a:pt x="572" y="404"/>
                  </a:lnTo>
                  <a:lnTo>
                    <a:pt x="566" y="415"/>
                  </a:lnTo>
                  <a:lnTo>
                    <a:pt x="566" y="414"/>
                  </a:lnTo>
                  <a:lnTo>
                    <a:pt x="561" y="412"/>
                  </a:lnTo>
                  <a:lnTo>
                    <a:pt x="532" y="412"/>
                  </a:lnTo>
                  <a:lnTo>
                    <a:pt x="528" y="411"/>
                  </a:lnTo>
                  <a:lnTo>
                    <a:pt x="526" y="410"/>
                  </a:lnTo>
                  <a:lnTo>
                    <a:pt x="523" y="408"/>
                  </a:lnTo>
                  <a:lnTo>
                    <a:pt x="519" y="404"/>
                  </a:lnTo>
                  <a:lnTo>
                    <a:pt x="515" y="402"/>
                  </a:lnTo>
                  <a:lnTo>
                    <a:pt x="510" y="402"/>
                  </a:lnTo>
                  <a:lnTo>
                    <a:pt x="506" y="404"/>
                  </a:lnTo>
                  <a:lnTo>
                    <a:pt x="502" y="407"/>
                  </a:lnTo>
                  <a:lnTo>
                    <a:pt x="497" y="408"/>
                  </a:lnTo>
                  <a:lnTo>
                    <a:pt x="490" y="408"/>
                  </a:lnTo>
                  <a:lnTo>
                    <a:pt x="487" y="407"/>
                  </a:lnTo>
                  <a:lnTo>
                    <a:pt x="485" y="407"/>
                  </a:lnTo>
                  <a:lnTo>
                    <a:pt x="480" y="405"/>
                  </a:lnTo>
                  <a:lnTo>
                    <a:pt x="477" y="405"/>
                  </a:lnTo>
                  <a:lnTo>
                    <a:pt x="473" y="408"/>
                  </a:lnTo>
                  <a:lnTo>
                    <a:pt x="470" y="411"/>
                  </a:lnTo>
                  <a:lnTo>
                    <a:pt x="462" y="414"/>
                  </a:lnTo>
                  <a:lnTo>
                    <a:pt x="449" y="414"/>
                  </a:lnTo>
                  <a:lnTo>
                    <a:pt x="434" y="410"/>
                  </a:lnTo>
                  <a:lnTo>
                    <a:pt x="419" y="400"/>
                  </a:lnTo>
                  <a:lnTo>
                    <a:pt x="407" y="391"/>
                  </a:lnTo>
                  <a:lnTo>
                    <a:pt x="396" y="381"/>
                  </a:lnTo>
                  <a:lnTo>
                    <a:pt x="396" y="367"/>
                  </a:lnTo>
                  <a:lnTo>
                    <a:pt x="394" y="364"/>
                  </a:lnTo>
                  <a:lnTo>
                    <a:pt x="381" y="355"/>
                  </a:lnTo>
                  <a:lnTo>
                    <a:pt x="373" y="338"/>
                  </a:lnTo>
                  <a:lnTo>
                    <a:pt x="370" y="338"/>
                  </a:lnTo>
                  <a:lnTo>
                    <a:pt x="366" y="336"/>
                  </a:lnTo>
                  <a:lnTo>
                    <a:pt x="358" y="334"/>
                  </a:lnTo>
                  <a:lnTo>
                    <a:pt x="357" y="328"/>
                  </a:lnTo>
                  <a:lnTo>
                    <a:pt x="356" y="324"/>
                  </a:lnTo>
                  <a:lnTo>
                    <a:pt x="353" y="321"/>
                  </a:lnTo>
                  <a:lnTo>
                    <a:pt x="350" y="316"/>
                  </a:lnTo>
                  <a:lnTo>
                    <a:pt x="347" y="315"/>
                  </a:lnTo>
                  <a:lnTo>
                    <a:pt x="344" y="312"/>
                  </a:lnTo>
                  <a:lnTo>
                    <a:pt x="343" y="308"/>
                  </a:lnTo>
                  <a:lnTo>
                    <a:pt x="340" y="305"/>
                  </a:lnTo>
                  <a:lnTo>
                    <a:pt x="338" y="301"/>
                  </a:lnTo>
                  <a:lnTo>
                    <a:pt x="335" y="296"/>
                  </a:lnTo>
                  <a:lnTo>
                    <a:pt x="333" y="295"/>
                  </a:lnTo>
                  <a:lnTo>
                    <a:pt x="331" y="293"/>
                  </a:lnTo>
                  <a:lnTo>
                    <a:pt x="328" y="293"/>
                  </a:lnTo>
                  <a:lnTo>
                    <a:pt x="325" y="292"/>
                  </a:lnTo>
                  <a:lnTo>
                    <a:pt x="324" y="292"/>
                  </a:lnTo>
                  <a:lnTo>
                    <a:pt x="323" y="289"/>
                  </a:lnTo>
                  <a:lnTo>
                    <a:pt x="320" y="286"/>
                  </a:lnTo>
                  <a:lnTo>
                    <a:pt x="320" y="282"/>
                  </a:lnTo>
                  <a:lnTo>
                    <a:pt x="317" y="279"/>
                  </a:lnTo>
                  <a:lnTo>
                    <a:pt x="315" y="276"/>
                  </a:lnTo>
                  <a:lnTo>
                    <a:pt x="302" y="269"/>
                  </a:lnTo>
                  <a:lnTo>
                    <a:pt x="294" y="263"/>
                  </a:lnTo>
                  <a:lnTo>
                    <a:pt x="285" y="256"/>
                  </a:lnTo>
                  <a:lnTo>
                    <a:pt x="270" y="255"/>
                  </a:lnTo>
                  <a:lnTo>
                    <a:pt x="252" y="252"/>
                  </a:lnTo>
                  <a:lnTo>
                    <a:pt x="249" y="258"/>
                  </a:lnTo>
                  <a:lnTo>
                    <a:pt x="244" y="260"/>
                  </a:lnTo>
                  <a:lnTo>
                    <a:pt x="237" y="259"/>
                  </a:lnTo>
                  <a:lnTo>
                    <a:pt x="228" y="258"/>
                  </a:lnTo>
                  <a:lnTo>
                    <a:pt x="218" y="256"/>
                  </a:lnTo>
                  <a:lnTo>
                    <a:pt x="206" y="253"/>
                  </a:lnTo>
                  <a:lnTo>
                    <a:pt x="196" y="252"/>
                  </a:lnTo>
                  <a:lnTo>
                    <a:pt x="191" y="255"/>
                  </a:lnTo>
                  <a:lnTo>
                    <a:pt x="186" y="260"/>
                  </a:lnTo>
                  <a:lnTo>
                    <a:pt x="175" y="269"/>
                  </a:lnTo>
                  <a:lnTo>
                    <a:pt x="161" y="271"/>
                  </a:lnTo>
                  <a:lnTo>
                    <a:pt x="149" y="272"/>
                  </a:lnTo>
                  <a:lnTo>
                    <a:pt x="146" y="272"/>
                  </a:lnTo>
                  <a:lnTo>
                    <a:pt x="146" y="273"/>
                  </a:lnTo>
                  <a:lnTo>
                    <a:pt x="135" y="248"/>
                  </a:lnTo>
                  <a:lnTo>
                    <a:pt x="133" y="246"/>
                  </a:lnTo>
                  <a:lnTo>
                    <a:pt x="130" y="245"/>
                  </a:lnTo>
                  <a:lnTo>
                    <a:pt x="123" y="245"/>
                  </a:lnTo>
                  <a:lnTo>
                    <a:pt x="119" y="243"/>
                  </a:lnTo>
                  <a:lnTo>
                    <a:pt x="116" y="243"/>
                  </a:lnTo>
                  <a:lnTo>
                    <a:pt x="115" y="242"/>
                  </a:lnTo>
                  <a:lnTo>
                    <a:pt x="113" y="239"/>
                  </a:lnTo>
                  <a:lnTo>
                    <a:pt x="112" y="230"/>
                  </a:lnTo>
                  <a:lnTo>
                    <a:pt x="115" y="222"/>
                  </a:lnTo>
                  <a:lnTo>
                    <a:pt x="120" y="213"/>
                  </a:lnTo>
                  <a:lnTo>
                    <a:pt x="123" y="206"/>
                  </a:lnTo>
                  <a:lnTo>
                    <a:pt x="116" y="197"/>
                  </a:lnTo>
                  <a:lnTo>
                    <a:pt x="109" y="195"/>
                  </a:lnTo>
                  <a:lnTo>
                    <a:pt x="103" y="195"/>
                  </a:lnTo>
                  <a:lnTo>
                    <a:pt x="98" y="196"/>
                  </a:lnTo>
                  <a:lnTo>
                    <a:pt x="95" y="196"/>
                  </a:lnTo>
                  <a:lnTo>
                    <a:pt x="96" y="189"/>
                  </a:lnTo>
                  <a:lnTo>
                    <a:pt x="99" y="179"/>
                  </a:lnTo>
                  <a:lnTo>
                    <a:pt x="102" y="167"/>
                  </a:lnTo>
                  <a:lnTo>
                    <a:pt x="102" y="159"/>
                  </a:lnTo>
                  <a:lnTo>
                    <a:pt x="100" y="150"/>
                  </a:lnTo>
                  <a:lnTo>
                    <a:pt x="96" y="144"/>
                  </a:lnTo>
                  <a:lnTo>
                    <a:pt x="90" y="140"/>
                  </a:lnTo>
                  <a:lnTo>
                    <a:pt x="87" y="140"/>
                  </a:lnTo>
                  <a:lnTo>
                    <a:pt x="85" y="146"/>
                  </a:lnTo>
                  <a:lnTo>
                    <a:pt x="83" y="147"/>
                  </a:lnTo>
                  <a:lnTo>
                    <a:pt x="80" y="153"/>
                  </a:lnTo>
                  <a:lnTo>
                    <a:pt x="77" y="153"/>
                  </a:lnTo>
                  <a:lnTo>
                    <a:pt x="72" y="150"/>
                  </a:lnTo>
                  <a:lnTo>
                    <a:pt x="69" y="144"/>
                  </a:lnTo>
                  <a:lnTo>
                    <a:pt x="69" y="139"/>
                  </a:lnTo>
                  <a:lnTo>
                    <a:pt x="66" y="124"/>
                  </a:lnTo>
                  <a:lnTo>
                    <a:pt x="62" y="120"/>
                  </a:lnTo>
                  <a:lnTo>
                    <a:pt x="55" y="120"/>
                  </a:lnTo>
                  <a:lnTo>
                    <a:pt x="47" y="124"/>
                  </a:lnTo>
                  <a:lnTo>
                    <a:pt x="42" y="130"/>
                  </a:lnTo>
                  <a:lnTo>
                    <a:pt x="34" y="134"/>
                  </a:lnTo>
                  <a:lnTo>
                    <a:pt x="27" y="133"/>
                  </a:lnTo>
                  <a:lnTo>
                    <a:pt x="24" y="130"/>
                  </a:lnTo>
                  <a:lnTo>
                    <a:pt x="24" y="127"/>
                  </a:lnTo>
                  <a:lnTo>
                    <a:pt x="29" y="119"/>
                  </a:lnTo>
                  <a:lnTo>
                    <a:pt x="30" y="117"/>
                  </a:lnTo>
                  <a:lnTo>
                    <a:pt x="30" y="111"/>
                  </a:lnTo>
                  <a:lnTo>
                    <a:pt x="24" y="107"/>
                  </a:lnTo>
                  <a:lnTo>
                    <a:pt x="19" y="104"/>
                  </a:lnTo>
                  <a:lnTo>
                    <a:pt x="10" y="103"/>
                  </a:lnTo>
                  <a:lnTo>
                    <a:pt x="4" y="101"/>
                  </a:lnTo>
                  <a:lnTo>
                    <a:pt x="1" y="99"/>
                  </a:lnTo>
                  <a:lnTo>
                    <a:pt x="0" y="93"/>
                  </a:lnTo>
                  <a:lnTo>
                    <a:pt x="3" y="86"/>
                  </a:lnTo>
                  <a:lnTo>
                    <a:pt x="7" y="76"/>
                  </a:lnTo>
                  <a:lnTo>
                    <a:pt x="23" y="74"/>
                  </a:lnTo>
                  <a:lnTo>
                    <a:pt x="34" y="71"/>
                  </a:lnTo>
                  <a:lnTo>
                    <a:pt x="49" y="64"/>
                  </a:lnTo>
                  <a:lnTo>
                    <a:pt x="53" y="64"/>
                  </a:lnTo>
                  <a:lnTo>
                    <a:pt x="56" y="66"/>
                  </a:lnTo>
                  <a:lnTo>
                    <a:pt x="60" y="68"/>
                  </a:lnTo>
                  <a:lnTo>
                    <a:pt x="67" y="71"/>
                  </a:lnTo>
                  <a:lnTo>
                    <a:pt x="76" y="70"/>
                  </a:lnTo>
                  <a:lnTo>
                    <a:pt x="80" y="71"/>
                  </a:lnTo>
                  <a:lnTo>
                    <a:pt x="83" y="73"/>
                  </a:lnTo>
                  <a:lnTo>
                    <a:pt x="86" y="76"/>
                  </a:lnTo>
                  <a:lnTo>
                    <a:pt x="89" y="77"/>
                  </a:lnTo>
                  <a:lnTo>
                    <a:pt x="92" y="80"/>
                  </a:lnTo>
                  <a:lnTo>
                    <a:pt x="96" y="81"/>
                  </a:lnTo>
                  <a:lnTo>
                    <a:pt x="105" y="80"/>
                  </a:lnTo>
                  <a:lnTo>
                    <a:pt x="118" y="77"/>
                  </a:lnTo>
                  <a:lnTo>
                    <a:pt x="132" y="76"/>
                  </a:lnTo>
                  <a:lnTo>
                    <a:pt x="146" y="78"/>
                  </a:lnTo>
                  <a:lnTo>
                    <a:pt x="156" y="83"/>
                  </a:lnTo>
                  <a:lnTo>
                    <a:pt x="163" y="90"/>
                  </a:lnTo>
                  <a:lnTo>
                    <a:pt x="171" y="94"/>
                  </a:lnTo>
                  <a:lnTo>
                    <a:pt x="176" y="96"/>
                  </a:lnTo>
                  <a:lnTo>
                    <a:pt x="188" y="93"/>
                  </a:lnTo>
                  <a:lnTo>
                    <a:pt x="201" y="88"/>
                  </a:lnTo>
                  <a:lnTo>
                    <a:pt x="212" y="86"/>
                  </a:lnTo>
                  <a:lnTo>
                    <a:pt x="222" y="88"/>
                  </a:lnTo>
                  <a:lnTo>
                    <a:pt x="231" y="91"/>
                  </a:lnTo>
                  <a:lnTo>
                    <a:pt x="241" y="94"/>
                  </a:lnTo>
                  <a:lnTo>
                    <a:pt x="247" y="90"/>
                  </a:lnTo>
                  <a:lnTo>
                    <a:pt x="255" y="78"/>
                  </a:lnTo>
                  <a:lnTo>
                    <a:pt x="261" y="74"/>
                  </a:lnTo>
                  <a:lnTo>
                    <a:pt x="268" y="73"/>
                  </a:lnTo>
                  <a:lnTo>
                    <a:pt x="280" y="74"/>
                  </a:lnTo>
                  <a:lnTo>
                    <a:pt x="290" y="71"/>
                  </a:lnTo>
                  <a:lnTo>
                    <a:pt x="297" y="67"/>
                  </a:lnTo>
                  <a:lnTo>
                    <a:pt x="305" y="63"/>
                  </a:lnTo>
                  <a:lnTo>
                    <a:pt x="320" y="63"/>
                  </a:lnTo>
                  <a:lnTo>
                    <a:pt x="330" y="64"/>
                  </a:lnTo>
                  <a:lnTo>
                    <a:pt x="338" y="61"/>
                  </a:lnTo>
                  <a:lnTo>
                    <a:pt x="340" y="58"/>
                  </a:lnTo>
                  <a:lnTo>
                    <a:pt x="337" y="53"/>
                  </a:lnTo>
                  <a:lnTo>
                    <a:pt x="335" y="48"/>
                  </a:lnTo>
                  <a:lnTo>
                    <a:pt x="335" y="44"/>
                  </a:lnTo>
                  <a:lnTo>
                    <a:pt x="338" y="40"/>
                  </a:lnTo>
                  <a:lnTo>
                    <a:pt x="347" y="35"/>
                  </a:lnTo>
                  <a:lnTo>
                    <a:pt x="360" y="28"/>
                  </a:lnTo>
                  <a:lnTo>
                    <a:pt x="374" y="23"/>
                  </a:lnTo>
                  <a:lnTo>
                    <a:pt x="387" y="17"/>
                  </a:lnTo>
                  <a:lnTo>
                    <a:pt x="391" y="15"/>
                  </a:lnTo>
                  <a:lnTo>
                    <a:pt x="400" y="11"/>
                  </a:lnTo>
                  <a:lnTo>
                    <a:pt x="410" y="7"/>
                  </a:lnTo>
                  <a:lnTo>
                    <a:pt x="423" y="2"/>
                  </a:lnTo>
                  <a:lnTo>
                    <a:pt x="434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xmlns="" id="{8AE1CE8E-9ED9-4087-856D-4E0AB94CE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613" y="4067175"/>
              <a:ext cx="333375" cy="460375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208" y="2"/>
                </a:cxn>
                <a:cxn ang="0">
                  <a:pos x="208" y="7"/>
                </a:cxn>
                <a:cxn ang="0">
                  <a:pos x="203" y="15"/>
                </a:cxn>
                <a:cxn ang="0">
                  <a:pos x="204" y="22"/>
                </a:cxn>
                <a:cxn ang="0">
                  <a:pos x="207" y="26"/>
                </a:cxn>
                <a:cxn ang="0">
                  <a:pos x="204" y="65"/>
                </a:cxn>
                <a:cxn ang="0">
                  <a:pos x="201" y="91"/>
                </a:cxn>
                <a:cxn ang="0">
                  <a:pos x="205" y="102"/>
                </a:cxn>
                <a:cxn ang="0">
                  <a:pos x="201" y="119"/>
                </a:cxn>
                <a:cxn ang="0">
                  <a:pos x="192" y="142"/>
                </a:cxn>
                <a:cxn ang="0">
                  <a:pos x="188" y="139"/>
                </a:cxn>
                <a:cxn ang="0">
                  <a:pos x="184" y="129"/>
                </a:cxn>
                <a:cxn ang="0">
                  <a:pos x="177" y="134"/>
                </a:cxn>
                <a:cxn ang="0">
                  <a:pos x="172" y="141"/>
                </a:cxn>
                <a:cxn ang="0">
                  <a:pos x="184" y="155"/>
                </a:cxn>
                <a:cxn ang="0">
                  <a:pos x="184" y="161"/>
                </a:cxn>
                <a:cxn ang="0">
                  <a:pos x="171" y="168"/>
                </a:cxn>
                <a:cxn ang="0">
                  <a:pos x="162" y="187"/>
                </a:cxn>
                <a:cxn ang="0">
                  <a:pos x="138" y="207"/>
                </a:cxn>
                <a:cxn ang="0">
                  <a:pos x="115" y="227"/>
                </a:cxn>
                <a:cxn ang="0">
                  <a:pos x="101" y="230"/>
                </a:cxn>
                <a:cxn ang="0">
                  <a:pos x="92" y="237"/>
                </a:cxn>
                <a:cxn ang="0">
                  <a:pos x="89" y="254"/>
                </a:cxn>
                <a:cxn ang="0">
                  <a:pos x="84" y="271"/>
                </a:cxn>
                <a:cxn ang="0">
                  <a:pos x="36" y="290"/>
                </a:cxn>
                <a:cxn ang="0">
                  <a:pos x="15" y="287"/>
                </a:cxn>
                <a:cxn ang="0">
                  <a:pos x="0" y="280"/>
                </a:cxn>
                <a:cxn ang="0">
                  <a:pos x="9" y="273"/>
                </a:cxn>
                <a:cxn ang="0">
                  <a:pos x="32" y="268"/>
                </a:cxn>
                <a:cxn ang="0">
                  <a:pos x="30" y="260"/>
                </a:cxn>
                <a:cxn ang="0">
                  <a:pos x="26" y="251"/>
                </a:cxn>
                <a:cxn ang="0">
                  <a:pos x="32" y="250"/>
                </a:cxn>
                <a:cxn ang="0">
                  <a:pos x="45" y="258"/>
                </a:cxn>
                <a:cxn ang="0">
                  <a:pos x="59" y="250"/>
                </a:cxn>
                <a:cxn ang="0">
                  <a:pos x="73" y="228"/>
                </a:cxn>
                <a:cxn ang="0">
                  <a:pos x="104" y="207"/>
                </a:cxn>
                <a:cxn ang="0">
                  <a:pos x="111" y="184"/>
                </a:cxn>
                <a:cxn ang="0">
                  <a:pos x="149" y="131"/>
                </a:cxn>
                <a:cxn ang="0">
                  <a:pos x="165" y="98"/>
                </a:cxn>
                <a:cxn ang="0">
                  <a:pos x="172" y="69"/>
                </a:cxn>
                <a:cxn ang="0">
                  <a:pos x="180" y="49"/>
                </a:cxn>
                <a:cxn ang="0">
                  <a:pos x="182" y="19"/>
                </a:cxn>
                <a:cxn ang="0">
                  <a:pos x="192" y="2"/>
                </a:cxn>
              </a:cxnLst>
              <a:rect l="0" t="0" r="r" b="b"/>
              <a:pathLst>
                <a:path w="210" h="290">
                  <a:moveTo>
                    <a:pt x="194" y="0"/>
                  </a:moveTo>
                  <a:lnTo>
                    <a:pt x="201" y="0"/>
                  </a:lnTo>
                  <a:lnTo>
                    <a:pt x="204" y="2"/>
                  </a:lnTo>
                  <a:lnTo>
                    <a:pt x="208" y="2"/>
                  </a:lnTo>
                  <a:lnTo>
                    <a:pt x="210" y="3"/>
                  </a:lnTo>
                  <a:lnTo>
                    <a:pt x="208" y="7"/>
                  </a:lnTo>
                  <a:lnTo>
                    <a:pt x="207" y="10"/>
                  </a:lnTo>
                  <a:lnTo>
                    <a:pt x="203" y="15"/>
                  </a:lnTo>
                  <a:lnTo>
                    <a:pt x="203" y="19"/>
                  </a:lnTo>
                  <a:lnTo>
                    <a:pt x="204" y="22"/>
                  </a:lnTo>
                  <a:lnTo>
                    <a:pt x="205" y="23"/>
                  </a:lnTo>
                  <a:lnTo>
                    <a:pt x="207" y="26"/>
                  </a:lnTo>
                  <a:lnTo>
                    <a:pt x="207" y="39"/>
                  </a:lnTo>
                  <a:lnTo>
                    <a:pt x="204" y="65"/>
                  </a:lnTo>
                  <a:lnTo>
                    <a:pt x="201" y="86"/>
                  </a:lnTo>
                  <a:lnTo>
                    <a:pt x="201" y="91"/>
                  </a:lnTo>
                  <a:lnTo>
                    <a:pt x="204" y="99"/>
                  </a:lnTo>
                  <a:lnTo>
                    <a:pt x="205" y="102"/>
                  </a:lnTo>
                  <a:lnTo>
                    <a:pt x="205" y="103"/>
                  </a:lnTo>
                  <a:lnTo>
                    <a:pt x="201" y="119"/>
                  </a:lnTo>
                  <a:lnTo>
                    <a:pt x="197" y="134"/>
                  </a:lnTo>
                  <a:lnTo>
                    <a:pt x="192" y="142"/>
                  </a:lnTo>
                  <a:lnTo>
                    <a:pt x="190" y="141"/>
                  </a:lnTo>
                  <a:lnTo>
                    <a:pt x="188" y="139"/>
                  </a:lnTo>
                  <a:lnTo>
                    <a:pt x="188" y="128"/>
                  </a:lnTo>
                  <a:lnTo>
                    <a:pt x="184" y="129"/>
                  </a:lnTo>
                  <a:lnTo>
                    <a:pt x="180" y="132"/>
                  </a:lnTo>
                  <a:lnTo>
                    <a:pt x="177" y="134"/>
                  </a:lnTo>
                  <a:lnTo>
                    <a:pt x="174" y="136"/>
                  </a:lnTo>
                  <a:lnTo>
                    <a:pt x="172" y="141"/>
                  </a:lnTo>
                  <a:lnTo>
                    <a:pt x="172" y="144"/>
                  </a:lnTo>
                  <a:lnTo>
                    <a:pt x="184" y="155"/>
                  </a:lnTo>
                  <a:lnTo>
                    <a:pt x="185" y="158"/>
                  </a:lnTo>
                  <a:lnTo>
                    <a:pt x="184" y="161"/>
                  </a:lnTo>
                  <a:lnTo>
                    <a:pt x="175" y="167"/>
                  </a:lnTo>
                  <a:lnTo>
                    <a:pt x="171" y="168"/>
                  </a:lnTo>
                  <a:lnTo>
                    <a:pt x="165" y="174"/>
                  </a:lnTo>
                  <a:lnTo>
                    <a:pt x="162" y="187"/>
                  </a:lnTo>
                  <a:lnTo>
                    <a:pt x="158" y="198"/>
                  </a:lnTo>
                  <a:lnTo>
                    <a:pt x="138" y="207"/>
                  </a:lnTo>
                  <a:lnTo>
                    <a:pt x="124" y="215"/>
                  </a:lnTo>
                  <a:lnTo>
                    <a:pt x="115" y="227"/>
                  </a:lnTo>
                  <a:lnTo>
                    <a:pt x="106" y="230"/>
                  </a:lnTo>
                  <a:lnTo>
                    <a:pt x="101" y="230"/>
                  </a:lnTo>
                  <a:lnTo>
                    <a:pt x="96" y="231"/>
                  </a:lnTo>
                  <a:lnTo>
                    <a:pt x="92" y="237"/>
                  </a:lnTo>
                  <a:lnTo>
                    <a:pt x="91" y="244"/>
                  </a:lnTo>
                  <a:lnTo>
                    <a:pt x="89" y="254"/>
                  </a:lnTo>
                  <a:lnTo>
                    <a:pt x="88" y="263"/>
                  </a:lnTo>
                  <a:lnTo>
                    <a:pt x="84" y="271"/>
                  </a:lnTo>
                  <a:lnTo>
                    <a:pt x="61" y="281"/>
                  </a:lnTo>
                  <a:lnTo>
                    <a:pt x="36" y="290"/>
                  </a:lnTo>
                  <a:lnTo>
                    <a:pt x="26" y="288"/>
                  </a:lnTo>
                  <a:lnTo>
                    <a:pt x="15" y="287"/>
                  </a:lnTo>
                  <a:lnTo>
                    <a:pt x="5" y="284"/>
                  </a:lnTo>
                  <a:lnTo>
                    <a:pt x="0" y="280"/>
                  </a:lnTo>
                  <a:lnTo>
                    <a:pt x="2" y="275"/>
                  </a:lnTo>
                  <a:lnTo>
                    <a:pt x="9" y="273"/>
                  </a:lnTo>
                  <a:lnTo>
                    <a:pt x="26" y="270"/>
                  </a:lnTo>
                  <a:lnTo>
                    <a:pt x="32" y="268"/>
                  </a:lnTo>
                  <a:lnTo>
                    <a:pt x="35" y="264"/>
                  </a:lnTo>
                  <a:lnTo>
                    <a:pt x="30" y="260"/>
                  </a:lnTo>
                  <a:lnTo>
                    <a:pt x="28" y="255"/>
                  </a:lnTo>
                  <a:lnTo>
                    <a:pt x="26" y="251"/>
                  </a:lnTo>
                  <a:lnTo>
                    <a:pt x="26" y="248"/>
                  </a:lnTo>
                  <a:lnTo>
                    <a:pt x="32" y="250"/>
                  </a:lnTo>
                  <a:lnTo>
                    <a:pt x="38" y="254"/>
                  </a:lnTo>
                  <a:lnTo>
                    <a:pt x="45" y="258"/>
                  </a:lnTo>
                  <a:lnTo>
                    <a:pt x="52" y="257"/>
                  </a:lnTo>
                  <a:lnTo>
                    <a:pt x="59" y="250"/>
                  </a:lnTo>
                  <a:lnTo>
                    <a:pt x="66" y="240"/>
                  </a:lnTo>
                  <a:lnTo>
                    <a:pt x="73" y="228"/>
                  </a:lnTo>
                  <a:lnTo>
                    <a:pt x="89" y="217"/>
                  </a:lnTo>
                  <a:lnTo>
                    <a:pt x="104" y="207"/>
                  </a:lnTo>
                  <a:lnTo>
                    <a:pt x="108" y="197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49" y="131"/>
                  </a:lnTo>
                  <a:lnTo>
                    <a:pt x="157" y="113"/>
                  </a:lnTo>
                  <a:lnTo>
                    <a:pt x="165" y="98"/>
                  </a:lnTo>
                  <a:lnTo>
                    <a:pt x="172" y="78"/>
                  </a:lnTo>
                  <a:lnTo>
                    <a:pt x="172" y="69"/>
                  </a:lnTo>
                  <a:lnTo>
                    <a:pt x="175" y="60"/>
                  </a:lnTo>
                  <a:lnTo>
                    <a:pt x="180" y="49"/>
                  </a:lnTo>
                  <a:lnTo>
                    <a:pt x="182" y="36"/>
                  </a:lnTo>
                  <a:lnTo>
                    <a:pt x="182" y="19"/>
                  </a:lnTo>
                  <a:lnTo>
                    <a:pt x="188" y="7"/>
                  </a:lnTo>
                  <a:lnTo>
                    <a:pt x="192" y="2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xmlns="" id="{282F0C06-1A3E-4684-98AD-C61EC01876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2225" y="3846513"/>
              <a:ext cx="1035050" cy="822325"/>
            </a:xfrm>
            <a:custGeom>
              <a:avLst/>
              <a:gdLst/>
              <a:ahLst/>
              <a:cxnLst>
                <a:cxn ang="0">
                  <a:pos x="590" y="2"/>
                </a:cxn>
                <a:cxn ang="0">
                  <a:pos x="589" y="19"/>
                </a:cxn>
                <a:cxn ang="0">
                  <a:pos x="589" y="70"/>
                </a:cxn>
                <a:cxn ang="0">
                  <a:pos x="633" y="129"/>
                </a:cxn>
                <a:cxn ang="0">
                  <a:pos x="638" y="177"/>
                </a:cxn>
                <a:cxn ang="0">
                  <a:pos x="582" y="230"/>
                </a:cxn>
                <a:cxn ang="0">
                  <a:pos x="586" y="270"/>
                </a:cxn>
                <a:cxn ang="0">
                  <a:pos x="573" y="316"/>
                </a:cxn>
                <a:cxn ang="0">
                  <a:pos x="547" y="328"/>
                </a:cxn>
                <a:cxn ang="0">
                  <a:pos x="522" y="340"/>
                </a:cxn>
                <a:cxn ang="0">
                  <a:pos x="493" y="359"/>
                </a:cxn>
                <a:cxn ang="0">
                  <a:pos x="470" y="376"/>
                </a:cxn>
                <a:cxn ang="0">
                  <a:pos x="439" y="386"/>
                </a:cxn>
                <a:cxn ang="0">
                  <a:pos x="401" y="409"/>
                </a:cxn>
                <a:cxn ang="0">
                  <a:pos x="378" y="422"/>
                </a:cxn>
                <a:cxn ang="0">
                  <a:pos x="383" y="435"/>
                </a:cxn>
                <a:cxn ang="0">
                  <a:pos x="375" y="453"/>
                </a:cxn>
                <a:cxn ang="0">
                  <a:pos x="393" y="467"/>
                </a:cxn>
                <a:cxn ang="0">
                  <a:pos x="360" y="492"/>
                </a:cxn>
                <a:cxn ang="0">
                  <a:pos x="334" y="518"/>
                </a:cxn>
                <a:cxn ang="0">
                  <a:pos x="282" y="493"/>
                </a:cxn>
                <a:cxn ang="0">
                  <a:pos x="201" y="515"/>
                </a:cxn>
                <a:cxn ang="0">
                  <a:pos x="148" y="486"/>
                </a:cxn>
                <a:cxn ang="0">
                  <a:pos x="132" y="443"/>
                </a:cxn>
                <a:cxn ang="0">
                  <a:pos x="66" y="417"/>
                </a:cxn>
                <a:cxn ang="0">
                  <a:pos x="1" y="389"/>
                </a:cxn>
                <a:cxn ang="0">
                  <a:pos x="17" y="341"/>
                </a:cxn>
                <a:cxn ang="0">
                  <a:pos x="60" y="313"/>
                </a:cxn>
                <a:cxn ang="0">
                  <a:pos x="107" y="369"/>
                </a:cxn>
                <a:cxn ang="0">
                  <a:pos x="143" y="384"/>
                </a:cxn>
                <a:cxn ang="0">
                  <a:pos x="162" y="403"/>
                </a:cxn>
                <a:cxn ang="0">
                  <a:pos x="183" y="426"/>
                </a:cxn>
                <a:cxn ang="0">
                  <a:pos x="196" y="443"/>
                </a:cxn>
                <a:cxn ang="0">
                  <a:pos x="222" y="437"/>
                </a:cxn>
                <a:cxn ang="0">
                  <a:pos x="277" y="410"/>
                </a:cxn>
                <a:cxn ang="0">
                  <a:pos x="294" y="369"/>
                </a:cxn>
                <a:cxn ang="0">
                  <a:pos x="355" y="326"/>
                </a:cxn>
                <a:cxn ang="0">
                  <a:pos x="377" y="294"/>
                </a:cxn>
                <a:cxn ang="0">
                  <a:pos x="377" y="268"/>
                </a:cxn>
                <a:cxn ang="0">
                  <a:pos x="394" y="258"/>
                </a:cxn>
                <a:cxn ang="0">
                  <a:pos x="397" y="204"/>
                </a:cxn>
                <a:cxn ang="0">
                  <a:pos x="396" y="154"/>
                </a:cxn>
                <a:cxn ang="0">
                  <a:pos x="394" y="139"/>
                </a:cxn>
                <a:cxn ang="0">
                  <a:pos x="373" y="188"/>
                </a:cxn>
                <a:cxn ang="0">
                  <a:pos x="360" y="141"/>
                </a:cxn>
                <a:cxn ang="0">
                  <a:pos x="367" y="122"/>
                </a:cxn>
                <a:cxn ang="0">
                  <a:pos x="365" y="83"/>
                </a:cxn>
                <a:cxn ang="0">
                  <a:pos x="417" y="69"/>
                </a:cxn>
                <a:cxn ang="0">
                  <a:pos x="441" y="49"/>
                </a:cxn>
                <a:cxn ang="0">
                  <a:pos x="466" y="53"/>
                </a:cxn>
                <a:cxn ang="0">
                  <a:pos x="479" y="56"/>
                </a:cxn>
                <a:cxn ang="0">
                  <a:pos x="497" y="60"/>
                </a:cxn>
                <a:cxn ang="0">
                  <a:pos x="533" y="53"/>
                </a:cxn>
                <a:cxn ang="0">
                  <a:pos x="553" y="36"/>
                </a:cxn>
                <a:cxn ang="0">
                  <a:pos x="572" y="16"/>
                </a:cxn>
              </a:cxnLst>
              <a:rect l="0" t="0" r="r" b="b"/>
              <a:pathLst>
                <a:path w="652" h="518">
                  <a:moveTo>
                    <a:pt x="363" y="516"/>
                  </a:moveTo>
                  <a:lnTo>
                    <a:pt x="363" y="518"/>
                  </a:lnTo>
                  <a:lnTo>
                    <a:pt x="363" y="516"/>
                  </a:lnTo>
                  <a:close/>
                  <a:moveTo>
                    <a:pt x="580" y="0"/>
                  </a:moveTo>
                  <a:lnTo>
                    <a:pt x="585" y="0"/>
                  </a:lnTo>
                  <a:lnTo>
                    <a:pt x="590" y="2"/>
                  </a:lnTo>
                  <a:lnTo>
                    <a:pt x="595" y="3"/>
                  </a:lnTo>
                  <a:lnTo>
                    <a:pt x="599" y="7"/>
                  </a:lnTo>
                  <a:lnTo>
                    <a:pt x="599" y="9"/>
                  </a:lnTo>
                  <a:lnTo>
                    <a:pt x="595" y="13"/>
                  </a:lnTo>
                  <a:lnTo>
                    <a:pt x="593" y="16"/>
                  </a:lnTo>
                  <a:lnTo>
                    <a:pt x="589" y="19"/>
                  </a:lnTo>
                  <a:lnTo>
                    <a:pt x="586" y="22"/>
                  </a:lnTo>
                  <a:lnTo>
                    <a:pt x="583" y="26"/>
                  </a:lnTo>
                  <a:lnTo>
                    <a:pt x="582" y="29"/>
                  </a:lnTo>
                  <a:lnTo>
                    <a:pt x="579" y="43"/>
                  </a:lnTo>
                  <a:lnTo>
                    <a:pt x="582" y="58"/>
                  </a:lnTo>
                  <a:lnTo>
                    <a:pt x="589" y="70"/>
                  </a:lnTo>
                  <a:lnTo>
                    <a:pt x="595" y="85"/>
                  </a:lnTo>
                  <a:lnTo>
                    <a:pt x="600" y="98"/>
                  </a:lnTo>
                  <a:lnTo>
                    <a:pt x="611" y="118"/>
                  </a:lnTo>
                  <a:lnTo>
                    <a:pt x="615" y="123"/>
                  </a:lnTo>
                  <a:lnTo>
                    <a:pt x="623" y="126"/>
                  </a:lnTo>
                  <a:lnTo>
                    <a:pt x="633" y="129"/>
                  </a:lnTo>
                  <a:lnTo>
                    <a:pt x="642" y="132"/>
                  </a:lnTo>
                  <a:lnTo>
                    <a:pt x="649" y="138"/>
                  </a:lnTo>
                  <a:lnTo>
                    <a:pt x="652" y="145"/>
                  </a:lnTo>
                  <a:lnTo>
                    <a:pt x="652" y="164"/>
                  </a:lnTo>
                  <a:lnTo>
                    <a:pt x="651" y="171"/>
                  </a:lnTo>
                  <a:lnTo>
                    <a:pt x="638" y="177"/>
                  </a:lnTo>
                  <a:lnTo>
                    <a:pt x="623" y="184"/>
                  </a:lnTo>
                  <a:lnTo>
                    <a:pt x="613" y="189"/>
                  </a:lnTo>
                  <a:lnTo>
                    <a:pt x="606" y="199"/>
                  </a:lnTo>
                  <a:lnTo>
                    <a:pt x="600" y="211"/>
                  </a:lnTo>
                  <a:lnTo>
                    <a:pt x="590" y="222"/>
                  </a:lnTo>
                  <a:lnTo>
                    <a:pt x="582" y="230"/>
                  </a:lnTo>
                  <a:lnTo>
                    <a:pt x="573" y="234"/>
                  </a:lnTo>
                  <a:lnTo>
                    <a:pt x="565" y="241"/>
                  </a:lnTo>
                  <a:lnTo>
                    <a:pt x="559" y="250"/>
                  </a:lnTo>
                  <a:lnTo>
                    <a:pt x="568" y="257"/>
                  </a:lnTo>
                  <a:lnTo>
                    <a:pt x="578" y="263"/>
                  </a:lnTo>
                  <a:lnTo>
                    <a:pt x="586" y="270"/>
                  </a:lnTo>
                  <a:lnTo>
                    <a:pt x="590" y="277"/>
                  </a:lnTo>
                  <a:lnTo>
                    <a:pt x="589" y="283"/>
                  </a:lnTo>
                  <a:lnTo>
                    <a:pt x="586" y="293"/>
                  </a:lnTo>
                  <a:lnTo>
                    <a:pt x="580" y="303"/>
                  </a:lnTo>
                  <a:lnTo>
                    <a:pt x="576" y="311"/>
                  </a:lnTo>
                  <a:lnTo>
                    <a:pt x="573" y="316"/>
                  </a:lnTo>
                  <a:lnTo>
                    <a:pt x="569" y="318"/>
                  </a:lnTo>
                  <a:lnTo>
                    <a:pt x="566" y="320"/>
                  </a:lnTo>
                  <a:lnTo>
                    <a:pt x="562" y="320"/>
                  </a:lnTo>
                  <a:lnTo>
                    <a:pt x="559" y="321"/>
                  </a:lnTo>
                  <a:lnTo>
                    <a:pt x="555" y="321"/>
                  </a:lnTo>
                  <a:lnTo>
                    <a:pt x="547" y="328"/>
                  </a:lnTo>
                  <a:lnTo>
                    <a:pt x="545" y="330"/>
                  </a:lnTo>
                  <a:lnTo>
                    <a:pt x="537" y="330"/>
                  </a:lnTo>
                  <a:lnTo>
                    <a:pt x="536" y="328"/>
                  </a:lnTo>
                  <a:lnTo>
                    <a:pt x="532" y="328"/>
                  </a:lnTo>
                  <a:lnTo>
                    <a:pt x="526" y="331"/>
                  </a:lnTo>
                  <a:lnTo>
                    <a:pt x="522" y="340"/>
                  </a:lnTo>
                  <a:lnTo>
                    <a:pt x="522" y="341"/>
                  </a:lnTo>
                  <a:lnTo>
                    <a:pt x="517" y="346"/>
                  </a:lnTo>
                  <a:lnTo>
                    <a:pt x="504" y="346"/>
                  </a:lnTo>
                  <a:lnTo>
                    <a:pt x="502" y="347"/>
                  </a:lnTo>
                  <a:lnTo>
                    <a:pt x="494" y="354"/>
                  </a:lnTo>
                  <a:lnTo>
                    <a:pt x="493" y="359"/>
                  </a:lnTo>
                  <a:lnTo>
                    <a:pt x="490" y="361"/>
                  </a:lnTo>
                  <a:lnTo>
                    <a:pt x="487" y="366"/>
                  </a:lnTo>
                  <a:lnTo>
                    <a:pt x="482" y="369"/>
                  </a:lnTo>
                  <a:lnTo>
                    <a:pt x="477" y="370"/>
                  </a:lnTo>
                  <a:lnTo>
                    <a:pt x="473" y="373"/>
                  </a:lnTo>
                  <a:lnTo>
                    <a:pt x="470" y="376"/>
                  </a:lnTo>
                  <a:lnTo>
                    <a:pt x="467" y="381"/>
                  </a:lnTo>
                  <a:lnTo>
                    <a:pt x="464" y="386"/>
                  </a:lnTo>
                  <a:lnTo>
                    <a:pt x="461" y="389"/>
                  </a:lnTo>
                  <a:lnTo>
                    <a:pt x="456" y="387"/>
                  </a:lnTo>
                  <a:lnTo>
                    <a:pt x="449" y="386"/>
                  </a:lnTo>
                  <a:lnTo>
                    <a:pt x="439" y="386"/>
                  </a:lnTo>
                  <a:lnTo>
                    <a:pt x="430" y="392"/>
                  </a:lnTo>
                  <a:lnTo>
                    <a:pt x="423" y="399"/>
                  </a:lnTo>
                  <a:lnTo>
                    <a:pt x="414" y="404"/>
                  </a:lnTo>
                  <a:lnTo>
                    <a:pt x="408" y="406"/>
                  </a:lnTo>
                  <a:lnTo>
                    <a:pt x="404" y="407"/>
                  </a:lnTo>
                  <a:lnTo>
                    <a:pt x="401" y="409"/>
                  </a:lnTo>
                  <a:lnTo>
                    <a:pt x="387" y="409"/>
                  </a:lnTo>
                  <a:lnTo>
                    <a:pt x="383" y="410"/>
                  </a:lnTo>
                  <a:lnTo>
                    <a:pt x="380" y="413"/>
                  </a:lnTo>
                  <a:lnTo>
                    <a:pt x="378" y="417"/>
                  </a:lnTo>
                  <a:lnTo>
                    <a:pt x="377" y="420"/>
                  </a:lnTo>
                  <a:lnTo>
                    <a:pt x="378" y="422"/>
                  </a:lnTo>
                  <a:lnTo>
                    <a:pt x="378" y="423"/>
                  </a:lnTo>
                  <a:lnTo>
                    <a:pt x="381" y="426"/>
                  </a:lnTo>
                  <a:lnTo>
                    <a:pt x="383" y="426"/>
                  </a:lnTo>
                  <a:lnTo>
                    <a:pt x="384" y="427"/>
                  </a:lnTo>
                  <a:lnTo>
                    <a:pt x="384" y="432"/>
                  </a:lnTo>
                  <a:lnTo>
                    <a:pt x="383" y="435"/>
                  </a:lnTo>
                  <a:lnTo>
                    <a:pt x="377" y="440"/>
                  </a:lnTo>
                  <a:lnTo>
                    <a:pt x="375" y="443"/>
                  </a:lnTo>
                  <a:lnTo>
                    <a:pt x="375" y="447"/>
                  </a:lnTo>
                  <a:lnTo>
                    <a:pt x="377" y="449"/>
                  </a:lnTo>
                  <a:lnTo>
                    <a:pt x="375" y="450"/>
                  </a:lnTo>
                  <a:lnTo>
                    <a:pt x="375" y="453"/>
                  </a:lnTo>
                  <a:lnTo>
                    <a:pt x="373" y="456"/>
                  </a:lnTo>
                  <a:lnTo>
                    <a:pt x="370" y="462"/>
                  </a:lnTo>
                  <a:lnTo>
                    <a:pt x="370" y="466"/>
                  </a:lnTo>
                  <a:lnTo>
                    <a:pt x="374" y="469"/>
                  </a:lnTo>
                  <a:lnTo>
                    <a:pt x="381" y="467"/>
                  </a:lnTo>
                  <a:lnTo>
                    <a:pt x="393" y="467"/>
                  </a:lnTo>
                  <a:lnTo>
                    <a:pt x="391" y="475"/>
                  </a:lnTo>
                  <a:lnTo>
                    <a:pt x="385" y="479"/>
                  </a:lnTo>
                  <a:lnTo>
                    <a:pt x="378" y="483"/>
                  </a:lnTo>
                  <a:lnTo>
                    <a:pt x="371" y="486"/>
                  </a:lnTo>
                  <a:lnTo>
                    <a:pt x="364" y="488"/>
                  </a:lnTo>
                  <a:lnTo>
                    <a:pt x="360" y="492"/>
                  </a:lnTo>
                  <a:lnTo>
                    <a:pt x="360" y="498"/>
                  </a:lnTo>
                  <a:lnTo>
                    <a:pt x="361" y="506"/>
                  </a:lnTo>
                  <a:lnTo>
                    <a:pt x="363" y="516"/>
                  </a:lnTo>
                  <a:lnTo>
                    <a:pt x="361" y="516"/>
                  </a:lnTo>
                  <a:lnTo>
                    <a:pt x="348" y="515"/>
                  </a:lnTo>
                  <a:lnTo>
                    <a:pt x="334" y="518"/>
                  </a:lnTo>
                  <a:lnTo>
                    <a:pt x="330" y="515"/>
                  </a:lnTo>
                  <a:lnTo>
                    <a:pt x="321" y="503"/>
                  </a:lnTo>
                  <a:lnTo>
                    <a:pt x="315" y="498"/>
                  </a:lnTo>
                  <a:lnTo>
                    <a:pt x="307" y="493"/>
                  </a:lnTo>
                  <a:lnTo>
                    <a:pt x="295" y="492"/>
                  </a:lnTo>
                  <a:lnTo>
                    <a:pt x="282" y="493"/>
                  </a:lnTo>
                  <a:lnTo>
                    <a:pt x="256" y="490"/>
                  </a:lnTo>
                  <a:lnTo>
                    <a:pt x="242" y="496"/>
                  </a:lnTo>
                  <a:lnTo>
                    <a:pt x="226" y="503"/>
                  </a:lnTo>
                  <a:lnTo>
                    <a:pt x="212" y="509"/>
                  </a:lnTo>
                  <a:lnTo>
                    <a:pt x="208" y="513"/>
                  </a:lnTo>
                  <a:lnTo>
                    <a:pt x="201" y="515"/>
                  </a:lnTo>
                  <a:lnTo>
                    <a:pt x="183" y="515"/>
                  </a:lnTo>
                  <a:lnTo>
                    <a:pt x="176" y="509"/>
                  </a:lnTo>
                  <a:lnTo>
                    <a:pt x="169" y="506"/>
                  </a:lnTo>
                  <a:lnTo>
                    <a:pt x="162" y="502"/>
                  </a:lnTo>
                  <a:lnTo>
                    <a:pt x="156" y="498"/>
                  </a:lnTo>
                  <a:lnTo>
                    <a:pt x="148" y="486"/>
                  </a:lnTo>
                  <a:lnTo>
                    <a:pt x="140" y="476"/>
                  </a:lnTo>
                  <a:lnTo>
                    <a:pt x="135" y="467"/>
                  </a:lnTo>
                  <a:lnTo>
                    <a:pt x="133" y="462"/>
                  </a:lnTo>
                  <a:lnTo>
                    <a:pt x="133" y="453"/>
                  </a:lnTo>
                  <a:lnTo>
                    <a:pt x="135" y="447"/>
                  </a:lnTo>
                  <a:lnTo>
                    <a:pt x="132" y="443"/>
                  </a:lnTo>
                  <a:lnTo>
                    <a:pt x="123" y="439"/>
                  </a:lnTo>
                  <a:lnTo>
                    <a:pt x="112" y="435"/>
                  </a:lnTo>
                  <a:lnTo>
                    <a:pt x="99" y="429"/>
                  </a:lnTo>
                  <a:lnTo>
                    <a:pt x="84" y="424"/>
                  </a:lnTo>
                  <a:lnTo>
                    <a:pt x="73" y="420"/>
                  </a:lnTo>
                  <a:lnTo>
                    <a:pt x="66" y="417"/>
                  </a:lnTo>
                  <a:lnTo>
                    <a:pt x="57" y="419"/>
                  </a:lnTo>
                  <a:lnTo>
                    <a:pt x="51" y="416"/>
                  </a:lnTo>
                  <a:lnTo>
                    <a:pt x="44" y="410"/>
                  </a:lnTo>
                  <a:lnTo>
                    <a:pt x="36" y="404"/>
                  </a:lnTo>
                  <a:lnTo>
                    <a:pt x="10" y="396"/>
                  </a:lnTo>
                  <a:lnTo>
                    <a:pt x="1" y="389"/>
                  </a:lnTo>
                  <a:lnTo>
                    <a:pt x="0" y="379"/>
                  </a:lnTo>
                  <a:lnTo>
                    <a:pt x="1" y="367"/>
                  </a:lnTo>
                  <a:lnTo>
                    <a:pt x="1" y="354"/>
                  </a:lnTo>
                  <a:lnTo>
                    <a:pt x="0" y="344"/>
                  </a:lnTo>
                  <a:lnTo>
                    <a:pt x="11" y="344"/>
                  </a:lnTo>
                  <a:lnTo>
                    <a:pt x="17" y="341"/>
                  </a:lnTo>
                  <a:lnTo>
                    <a:pt x="26" y="336"/>
                  </a:lnTo>
                  <a:lnTo>
                    <a:pt x="36" y="327"/>
                  </a:lnTo>
                  <a:lnTo>
                    <a:pt x="44" y="317"/>
                  </a:lnTo>
                  <a:lnTo>
                    <a:pt x="51" y="311"/>
                  </a:lnTo>
                  <a:lnTo>
                    <a:pt x="56" y="310"/>
                  </a:lnTo>
                  <a:lnTo>
                    <a:pt x="60" y="313"/>
                  </a:lnTo>
                  <a:lnTo>
                    <a:pt x="63" y="321"/>
                  </a:lnTo>
                  <a:lnTo>
                    <a:pt x="69" y="331"/>
                  </a:lnTo>
                  <a:lnTo>
                    <a:pt x="76" y="340"/>
                  </a:lnTo>
                  <a:lnTo>
                    <a:pt x="89" y="347"/>
                  </a:lnTo>
                  <a:lnTo>
                    <a:pt x="99" y="359"/>
                  </a:lnTo>
                  <a:lnTo>
                    <a:pt x="107" y="369"/>
                  </a:lnTo>
                  <a:lnTo>
                    <a:pt x="115" y="379"/>
                  </a:lnTo>
                  <a:lnTo>
                    <a:pt x="120" y="383"/>
                  </a:lnTo>
                  <a:lnTo>
                    <a:pt x="127" y="383"/>
                  </a:lnTo>
                  <a:lnTo>
                    <a:pt x="130" y="381"/>
                  </a:lnTo>
                  <a:lnTo>
                    <a:pt x="137" y="381"/>
                  </a:lnTo>
                  <a:lnTo>
                    <a:pt x="143" y="384"/>
                  </a:lnTo>
                  <a:lnTo>
                    <a:pt x="145" y="386"/>
                  </a:lnTo>
                  <a:lnTo>
                    <a:pt x="146" y="389"/>
                  </a:lnTo>
                  <a:lnTo>
                    <a:pt x="148" y="390"/>
                  </a:lnTo>
                  <a:lnTo>
                    <a:pt x="150" y="399"/>
                  </a:lnTo>
                  <a:lnTo>
                    <a:pt x="159" y="403"/>
                  </a:lnTo>
                  <a:lnTo>
                    <a:pt x="162" y="403"/>
                  </a:lnTo>
                  <a:lnTo>
                    <a:pt x="166" y="407"/>
                  </a:lnTo>
                  <a:lnTo>
                    <a:pt x="168" y="412"/>
                  </a:lnTo>
                  <a:lnTo>
                    <a:pt x="168" y="419"/>
                  </a:lnTo>
                  <a:lnTo>
                    <a:pt x="172" y="427"/>
                  </a:lnTo>
                  <a:lnTo>
                    <a:pt x="180" y="427"/>
                  </a:lnTo>
                  <a:lnTo>
                    <a:pt x="183" y="426"/>
                  </a:lnTo>
                  <a:lnTo>
                    <a:pt x="186" y="426"/>
                  </a:lnTo>
                  <a:lnTo>
                    <a:pt x="189" y="427"/>
                  </a:lnTo>
                  <a:lnTo>
                    <a:pt x="191" y="429"/>
                  </a:lnTo>
                  <a:lnTo>
                    <a:pt x="192" y="432"/>
                  </a:lnTo>
                  <a:lnTo>
                    <a:pt x="192" y="435"/>
                  </a:lnTo>
                  <a:lnTo>
                    <a:pt x="196" y="443"/>
                  </a:lnTo>
                  <a:lnTo>
                    <a:pt x="199" y="446"/>
                  </a:lnTo>
                  <a:lnTo>
                    <a:pt x="202" y="446"/>
                  </a:lnTo>
                  <a:lnTo>
                    <a:pt x="205" y="445"/>
                  </a:lnTo>
                  <a:lnTo>
                    <a:pt x="211" y="439"/>
                  </a:lnTo>
                  <a:lnTo>
                    <a:pt x="219" y="439"/>
                  </a:lnTo>
                  <a:lnTo>
                    <a:pt x="222" y="437"/>
                  </a:lnTo>
                  <a:lnTo>
                    <a:pt x="223" y="436"/>
                  </a:lnTo>
                  <a:lnTo>
                    <a:pt x="226" y="432"/>
                  </a:lnTo>
                  <a:lnTo>
                    <a:pt x="228" y="429"/>
                  </a:lnTo>
                  <a:lnTo>
                    <a:pt x="229" y="429"/>
                  </a:lnTo>
                  <a:lnTo>
                    <a:pt x="254" y="420"/>
                  </a:lnTo>
                  <a:lnTo>
                    <a:pt x="277" y="410"/>
                  </a:lnTo>
                  <a:lnTo>
                    <a:pt x="281" y="402"/>
                  </a:lnTo>
                  <a:lnTo>
                    <a:pt x="282" y="393"/>
                  </a:lnTo>
                  <a:lnTo>
                    <a:pt x="284" y="383"/>
                  </a:lnTo>
                  <a:lnTo>
                    <a:pt x="285" y="376"/>
                  </a:lnTo>
                  <a:lnTo>
                    <a:pt x="289" y="370"/>
                  </a:lnTo>
                  <a:lnTo>
                    <a:pt x="294" y="369"/>
                  </a:lnTo>
                  <a:lnTo>
                    <a:pt x="299" y="369"/>
                  </a:lnTo>
                  <a:lnTo>
                    <a:pt x="308" y="366"/>
                  </a:lnTo>
                  <a:lnTo>
                    <a:pt x="317" y="354"/>
                  </a:lnTo>
                  <a:lnTo>
                    <a:pt x="331" y="346"/>
                  </a:lnTo>
                  <a:lnTo>
                    <a:pt x="351" y="337"/>
                  </a:lnTo>
                  <a:lnTo>
                    <a:pt x="355" y="326"/>
                  </a:lnTo>
                  <a:lnTo>
                    <a:pt x="358" y="313"/>
                  </a:lnTo>
                  <a:lnTo>
                    <a:pt x="364" y="307"/>
                  </a:lnTo>
                  <a:lnTo>
                    <a:pt x="368" y="306"/>
                  </a:lnTo>
                  <a:lnTo>
                    <a:pt x="377" y="300"/>
                  </a:lnTo>
                  <a:lnTo>
                    <a:pt x="378" y="297"/>
                  </a:lnTo>
                  <a:lnTo>
                    <a:pt x="377" y="294"/>
                  </a:lnTo>
                  <a:lnTo>
                    <a:pt x="365" y="283"/>
                  </a:lnTo>
                  <a:lnTo>
                    <a:pt x="365" y="280"/>
                  </a:lnTo>
                  <a:lnTo>
                    <a:pt x="367" y="275"/>
                  </a:lnTo>
                  <a:lnTo>
                    <a:pt x="370" y="273"/>
                  </a:lnTo>
                  <a:lnTo>
                    <a:pt x="373" y="271"/>
                  </a:lnTo>
                  <a:lnTo>
                    <a:pt x="377" y="268"/>
                  </a:lnTo>
                  <a:lnTo>
                    <a:pt x="381" y="267"/>
                  </a:lnTo>
                  <a:lnTo>
                    <a:pt x="381" y="278"/>
                  </a:lnTo>
                  <a:lnTo>
                    <a:pt x="383" y="280"/>
                  </a:lnTo>
                  <a:lnTo>
                    <a:pt x="385" y="281"/>
                  </a:lnTo>
                  <a:lnTo>
                    <a:pt x="390" y="273"/>
                  </a:lnTo>
                  <a:lnTo>
                    <a:pt x="394" y="258"/>
                  </a:lnTo>
                  <a:lnTo>
                    <a:pt x="398" y="242"/>
                  </a:lnTo>
                  <a:lnTo>
                    <a:pt x="398" y="241"/>
                  </a:lnTo>
                  <a:lnTo>
                    <a:pt x="397" y="238"/>
                  </a:lnTo>
                  <a:lnTo>
                    <a:pt x="394" y="230"/>
                  </a:lnTo>
                  <a:lnTo>
                    <a:pt x="394" y="225"/>
                  </a:lnTo>
                  <a:lnTo>
                    <a:pt x="397" y="204"/>
                  </a:lnTo>
                  <a:lnTo>
                    <a:pt x="400" y="178"/>
                  </a:lnTo>
                  <a:lnTo>
                    <a:pt x="400" y="165"/>
                  </a:lnTo>
                  <a:lnTo>
                    <a:pt x="398" y="162"/>
                  </a:lnTo>
                  <a:lnTo>
                    <a:pt x="397" y="161"/>
                  </a:lnTo>
                  <a:lnTo>
                    <a:pt x="396" y="158"/>
                  </a:lnTo>
                  <a:lnTo>
                    <a:pt x="396" y="154"/>
                  </a:lnTo>
                  <a:lnTo>
                    <a:pt x="400" y="149"/>
                  </a:lnTo>
                  <a:lnTo>
                    <a:pt x="401" y="146"/>
                  </a:lnTo>
                  <a:lnTo>
                    <a:pt x="403" y="142"/>
                  </a:lnTo>
                  <a:lnTo>
                    <a:pt x="401" y="141"/>
                  </a:lnTo>
                  <a:lnTo>
                    <a:pt x="397" y="141"/>
                  </a:lnTo>
                  <a:lnTo>
                    <a:pt x="394" y="139"/>
                  </a:lnTo>
                  <a:lnTo>
                    <a:pt x="387" y="139"/>
                  </a:lnTo>
                  <a:lnTo>
                    <a:pt x="385" y="141"/>
                  </a:lnTo>
                  <a:lnTo>
                    <a:pt x="381" y="146"/>
                  </a:lnTo>
                  <a:lnTo>
                    <a:pt x="375" y="158"/>
                  </a:lnTo>
                  <a:lnTo>
                    <a:pt x="375" y="175"/>
                  </a:lnTo>
                  <a:lnTo>
                    <a:pt x="373" y="188"/>
                  </a:lnTo>
                  <a:lnTo>
                    <a:pt x="368" y="201"/>
                  </a:lnTo>
                  <a:lnTo>
                    <a:pt x="367" y="204"/>
                  </a:lnTo>
                  <a:lnTo>
                    <a:pt x="361" y="181"/>
                  </a:lnTo>
                  <a:lnTo>
                    <a:pt x="360" y="171"/>
                  </a:lnTo>
                  <a:lnTo>
                    <a:pt x="358" y="155"/>
                  </a:lnTo>
                  <a:lnTo>
                    <a:pt x="360" y="141"/>
                  </a:lnTo>
                  <a:lnTo>
                    <a:pt x="363" y="135"/>
                  </a:lnTo>
                  <a:lnTo>
                    <a:pt x="365" y="132"/>
                  </a:lnTo>
                  <a:lnTo>
                    <a:pt x="367" y="129"/>
                  </a:lnTo>
                  <a:lnTo>
                    <a:pt x="370" y="126"/>
                  </a:lnTo>
                  <a:lnTo>
                    <a:pt x="370" y="125"/>
                  </a:lnTo>
                  <a:lnTo>
                    <a:pt x="367" y="122"/>
                  </a:lnTo>
                  <a:lnTo>
                    <a:pt x="353" y="113"/>
                  </a:lnTo>
                  <a:lnTo>
                    <a:pt x="348" y="106"/>
                  </a:lnTo>
                  <a:lnTo>
                    <a:pt x="347" y="99"/>
                  </a:lnTo>
                  <a:lnTo>
                    <a:pt x="351" y="91"/>
                  </a:lnTo>
                  <a:lnTo>
                    <a:pt x="357" y="86"/>
                  </a:lnTo>
                  <a:lnTo>
                    <a:pt x="365" y="83"/>
                  </a:lnTo>
                  <a:lnTo>
                    <a:pt x="373" y="82"/>
                  </a:lnTo>
                  <a:lnTo>
                    <a:pt x="378" y="80"/>
                  </a:lnTo>
                  <a:lnTo>
                    <a:pt x="384" y="76"/>
                  </a:lnTo>
                  <a:lnTo>
                    <a:pt x="391" y="70"/>
                  </a:lnTo>
                  <a:lnTo>
                    <a:pt x="403" y="66"/>
                  </a:lnTo>
                  <a:lnTo>
                    <a:pt x="417" y="69"/>
                  </a:lnTo>
                  <a:lnTo>
                    <a:pt x="427" y="69"/>
                  </a:lnTo>
                  <a:lnTo>
                    <a:pt x="430" y="66"/>
                  </a:lnTo>
                  <a:lnTo>
                    <a:pt x="434" y="58"/>
                  </a:lnTo>
                  <a:lnTo>
                    <a:pt x="434" y="55"/>
                  </a:lnTo>
                  <a:lnTo>
                    <a:pt x="436" y="52"/>
                  </a:lnTo>
                  <a:lnTo>
                    <a:pt x="441" y="49"/>
                  </a:lnTo>
                  <a:lnTo>
                    <a:pt x="449" y="49"/>
                  </a:lnTo>
                  <a:lnTo>
                    <a:pt x="454" y="52"/>
                  </a:lnTo>
                  <a:lnTo>
                    <a:pt x="457" y="55"/>
                  </a:lnTo>
                  <a:lnTo>
                    <a:pt x="460" y="56"/>
                  </a:lnTo>
                  <a:lnTo>
                    <a:pt x="463" y="56"/>
                  </a:lnTo>
                  <a:lnTo>
                    <a:pt x="466" y="53"/>
                  </a:lnTo>
                  <a:lnTo>
                    <a:pt x="467" y="50"/>
                  </a:lnTo>
                  <a:lnTo>
                    <a:pt x="469" y="49"/>
                  </a:lnTo>
                  <a:lnTo>
                    <a:pt x="471" y="48"/>
                  </a:lnTo>
                  <a:lnTo>
                    <a:pt x="474" y="50"/>
                  </a:lnTo>
                  <a:lnTo>
                    <a:pt x="476" y="53"/>
                  </a:lnTo>
                  <a:lnTo>
                    <a:pt x="479" y="56"/>
                  </a:lnTo>
                  <a:lnTo>
                    <a:pt x="482" y="62"/>
                  </a:lnTo>
                  <a:lnTo>
                    <a:pt x="484" y="63"/>
                  </a:lnTo>
                  <a:lnTo>
                    <a:pt x="489" y="65"/>
                  </a:lnTo>
                  <a:lnTo>
                    <a:pt x="492" y="65"/>
                  </a:lnTo>
                  <a:lnTo>
                    <a:pt x="494" y="63"/>
                  </a:lnTo>
                  <a:lnTo>
                    <a:pt x="497" y="60"/>
                  </a:lnTo>
                  <a:lnTo>
                    <a:pt x="502" y="60"/>
                  </a:lnTo>
                  <a:lnTo>
                    <a:pt x="504" y="62"/>
                  </a:lnTo>
                  <a:lnTo>
                    <a:pt x="522" y="68"/>
                  </a:lnTo>
                  <a:lnTo>
                    <a:pt x="526" y="65"/>
                  </a:lnTo>
                  <a:lnTo>
                    <a:pt x="527" y="62"/>
                  </a:lnTo>
                  <a:lnTo>
                    <a:pt x="533" y="53"/>
                  </a:lnTo>
                  <a:lnTo>
                    <a:pt x="536" y="52"/>
                  </a:lnTo>
                  <a:lnTo>
                    <a:pt x="542" y="52"/>
                  </a:lnTo>
                  <a:lnTo>
                    <a:pt x="547" y="49"/>
                  </a:lnTo>
                  <a:lnTo>
                    <a:pt x="550" y="46"/>
                  </a:lnTo>
                  <a:lnTo>
                    <a:pt x="552" y="43"/>
                  </a:lnTo>
                  <a:lnTo>
                    <a:pt x="553" y="36"/>
                  </a:lnTo>
                  <a:lnTo>
                    <a:pt x="552" y="29"/>
                  </a:lnTo>
                  <a:lnTo>
                    <a:pt x="550" y="20"/>
                  </a:lnTo>
                  <a:lnTo>
                    <a:pt x="563" y="20"/>
                  </a:lnTo>
                  <a:lnTo>
                    <a:pt x="568" y="19"/>
                  </a:lnTo>
                  <a:lnTo>
                    <a:pt x="570" y="17"/>
                  </a:lnTo>
                  <a:lnTo>
                    <a:pt x="572" y="16"/>
                  </a:lnTo>
                  <a:lnTo>
                    <a:pt x="572" y="9"/>
                  </a:lnTo>
                  <a:lnTo>
                    <a:pt x="575" y="3"/>
                  </a:lnTo>
                  <a:lnTo>
                    <a:pt x="576" y="2"/>
                  </a:lnTo>
                  <a:lnTo>
                    <a:pt x="580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xmlns="" id="{F4A1E446-2808-4540-9056-07A09D1EE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650" y="4344988"/>
              <a:ext cx="357187" cy="350838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45" y="2"/>
                </a:cxn>
                <a:cxn ang="0">
                  <a:pos x="146" y="9"/>
                </a:cxn>
                <a:cxn ang="0">
                  <a:pos x="152" y="16"/>
                </a:cxn>
                <a:cxn ang="0">
                  <a:pos x="161" y="17"/>
                </a:cxn>
                <a:cxn ang="0">
                  <a:pos x="162" y="14"/>
                </a:cxn>
                <a:cxn ang="0">
                  <a:pos x="164" y="10"/>
                </a:cxn>
                <a:cxn ang="0">
                  <a:pos x="171" y="13"/>
                </a:cxn>
                <a:cxn ang="0">
                  <a:pos x="178" y="16"/>
                </a:cxn>
                <a:cxn ang="0">
                  <a:pos x="185" y="17"/>
                </a:cxn>
                <a:cxn ang="0">
                  <a:pos x="188" y="22"/>
                </a:cxn>
                <a:cxn ang="0">
                  <a:pos x="187" y="30"/>
                </a:cxn>
                <a:cxn ang="0">
                  <a:pos x="175" y="39"/>
                </a:cxn>
                <a:cxn ang="0">
                  <a:pos x="168" y="43"/>
                </a:cxn>
                <a:cxn ang="0">
                  <a:pos x="166" y="60"/>
                </a:cxn>
                <a:cxn ang="0">
                  <a:pos x="171" y="73"/>
                </a:cxn>
                <a:cxn ang="0">
                  <a:pos x="174" y="86"/>
                </a:cxn>
                <a:cxn ang="0">
                  <a:pos x="182" y="85"/>
                </a:cxn>
                <a:cxn ang="0">
                  <a:pos x="184" y="75"/>
                </a:cxn>
                <a:cxn ang="0">
                  <a:pos x="195" y="69"/>
                </a:cxn>
                <a:cxn ang="0">
                  <a:pos x="195" y="105"/>
                </a:cxn>
                <a:cxn ang="0">
                  <a:pos x="204" y="125"/>
                </a:cxn>
                <a:cxn ang="0">
                  <a:pos x="218" y="141"/>
                </a:cxn>
                <a:cxn ang="0">
                  <a:pos x="225" y="158"/>
                </a:cxn>
                <a:cxn ang="0">
                  <a:pos x="221" y="164"/>
                </a:cxn>
                <a:cxn ang="0">
                  <a:pos x="217" y="161"/>
                </a:cxn>
                <a:cxn ang="0">
                  <a:pos x="209" y="156"/>
                </a:cxn>
                <a:cxn ang="0">
                  <a:pos x="205" y="165"/>
                </a:cxn>
                <a:cxn ang="0">
                  <a:pos x="214" y="176"/>
                </a:cxn>
                <a:cxn ang="0">
                  <a:pos x="218" y="192"/>
                </a:cxn>
                <a:cxn ang="0">
                  <a:pos x="207" y="204"/>
                </a:cxn>
                <a:cxn ang="0">
                  <a:pos x="182" y="208"/>
                </a:cxn>
                <a:cxn ang="0">
                  <a:pos x="152" y="212"/>
                </a:cxn>
                <a:cxn ang="0">
                  <a:pos x="132" y="219"/>
                </a:cxn>
                <a:cxn ang="0">
                  <a:pos x="122" y="221"/>
                </a:cxn>
                <a:cxn ang="0">
                  <a:pos x="121" y="212"/>
                </a:cxn>
                <a:cxn ang="0">
                  <a:pos x="111" y="208"/>
                </a:cxn>
                <a:cxn ang="0">
                  <a:pos x="96" y="186"/>
                </a:cxn>
                <a:cxn ang="0">
                  <a:pos x="66" y="184"/>
                </a:cxn>
                <a:cxn ang="0">
                  <a:pos x="45" y="184"/>
                </a:cxn>
                <a:cxn ang="0">
                  <a:pos x="30" y="165"/>
                </a:cxn>
                <a:cxn ang="0">
                  <a:pos x="27" y="141"/>
                </a:cxn>
                <a:cxn ang="0">
                  <a:pos x="20" y="131"/>
                </a:cxn>
                <a:cxn ang="0">
                  <a:pos x="7" y="128"/>
                </a:cxn>
                <a:cxn ang="0">
                  <a:pos x="0" y="116"/>
                </a:cxn>
                <a:cxn ang="0">
                  <a:pos x="2" y="100"/>
                </a:cxn>
                <a:cxn ang="0">
                  <a:pos x="7" y="89"/>
                </a:cxn>
                <a:cxn ang="0">
                  <a:pos x="17" y="85"/>
                </a:cxn>
                <a:cxn ang="0">
                  <a:pos x="4" y="67"/>
                </a:cxn>
                <a:cxn ang="0">
                  <a:pos x="10" y="56"/>
                </a:cxn>
                <a:cxn ang="0">
                  <a:pos x="26" y="55"/>
                </a:cxn>
                <a:cxn ang="0">
                  <a:pos x="53" y="49"/>
                </a:cxn>
                <a:cxn ang="0">
                  <a:pos x="79" y="43"/>
                </a:cxn>
                <a:cxn ang="0">
                  <a:pos x="88" y="27"/>
                </a:cxn>
                <a:cxn ang="0">
                  <a:pos x="96" y="22"/>
                </a:cxn>
                <a:cxn ang="0">
                  <a:pos x="101" y="23"/>
                </a:cxn>
                <a:cxn ang="0">
                  <a:pos x="109" y="24"/>
                </a:cxn>
                <a:cxn ang="0">
                  <a:pos x="121" y="20"/>
                </a:cxn>
                <a:cxn ang="0">
                  <a:pos x="126" y="13"/>
                </a:cxn>
                <a:cxn ang="0">
                  <a:pos x="128" y="7"/>
                </a:cxn>
                <a:cxn ang="0">
                  <a:pos x="129" y="0"/>
                </a:cxn>
              </a:cxnLst>
              <a:rect l="0" t="0" r="r" b="b"/>
              <a:pathLst>
                <a:path w="225" h="221">
                  <a:moveTo>
                    <a:pt x="129" y="0"/>
                  </a:moveTo>
                  <a:lnTo>
                    <a:pt x="136" y="0"/>
                  </a:lnTo>
                  <a:lnTo>
                    <a:pt x="141" y="2"/>
                  </a:lnTo>
                  <a:lnTo>
                    <a:pt x="145" y="2"/>
                  </a:lnTo>
                  <a:lnTo>
                    <a:pt x="145" y="4"/>
                  </a:lnTo>
                  <a:lnTo>
                    <a:pt x="146" y="9"/>
                  </a:lnTo>
                  <a:lnTo>
                    <a:pt x="149" y="12"/>
                  </a:lnTo>
                  <a:lnTo>
                    <a:pt x="152" y="16"/>
                  </a:lnTo>
                  <a:lnTo>
                    <a:pt x="156" y="17"/>
                  </a:lnTo>
                  <a:lnTo>
                    <a:pt x="161" y="17"/>
                  </a:lnTo>
                  <a:lnTo>
                    <a:pt x="162" y="16"/>
                  </a:lnTo>
                  <a:lnTo>
                    <a:pt x="162" y="14"/>
                  </a:lnTo>
                  <a:lnTo>
                    <a:pt x="164" y="13"/>
                  </a:lnTo>
                  <a:lnTo>
                    <a:pt x="164" y="10"/>
                  </a:lnTo>
                  <a:lnTo>
                    <a:pt x="168" y="10"/>
                  </a:lnTo>
                  <a:lnTo>
                    <a:pt x="171" y="13"/>
                  </a:lnTo>
                  <a:lnTo>
                    <a:pt x="177" y="16"/>
                  </a:lnTo>
                  <a:lnTo>
                    <a:pt x="178" y="16"/>
                  </a:lnTo>
                  <a:lnTo>
                    <a:pt x="181" y="17"/>
                  </a:lnTo>
                  <a:lnTo>
                    <a:pt x="185" y="17"/>
                  </a:lnTo>
                  <a:lnTo>
                    <a:pt x="187" y="19"/>
                  </a:lnTo>
                  <a:lnTo>
                    <a:pt x="188" y="22"/>
                  </a:lnTo>
                  <a:lnTo>
                    <a:pt x="188" y="27"/>
                  </a:lnTo>
                  <a:lnTo>
                    <a:pt x="187" y="30"/>
                  </a:lnTo>
                  <a:lnTo>
                    <a:pt x="181" y="36"/>
                  </a:lnTo>
                  <a:lnTo>
                    <a:pt x="175" y="39"/>
                  </a:lnTo>
                  <a:lnTo>
                    <a:pt x="171" y="42"/>
                  </a:lnTo>
                  <a:lnTo>
                    <a:pt x="168" y="43"/>
                  </a:lnTo>
                  <a:lnTo>
                    <a:pt x="165" y="52"/>
                  </a:lnTo>
                  <a:lnTo>
                    <a:pt x="166" y="60"/>
                  </a:lnTo>
                  <a:lnTo>
                    <a:pt x="169" y="70"/>
                  </a:lnTo>
                  <a:lnTo>
                    <a:pt x="171" y="73"/>
                  </a:lnTo>
                  <a:lnTo>
                    <a:pt x="171" y="80"/>
                  </a:lnTo>
                  <a:lnTo>
                    <a:pt x="174" y="86"/>
                  </a:lnTo>
                  <a:lnTo>
                    <a:pt x="177" y="88"/>
                  </a:lnTo>
                  <a:lnTo>
                    <a:pt x="182" y="85"/>
                  </a:lnTo>
                  <a:lnTo>
                    <a:pt x="184" y="82"/>
                  </a:lnTo>
                  <a:lnTo>
                    <a:pt x="184" y="75"/>
                  </a:lnTo>
                  <a:lnTo>
                    <a:pt x="187" y="72"/>
                  </a:lnTo>
                  <a:lnTo>
                    <a:pt x="195" y="69"/>
                  </a:lnTo>
                  <a:lnTo>
                    <a:pt x="194" y="88"/>
                  </a:lnTo>
                  <a:lnTo>
                    <a:pt x="195" y="105"/>
                  </a:lnTo>
                  <a:lnTo>
                    <a:pt x="199" y="118"/>
                  </a:lnTo>
                  <a:lnTo>
                    <a:pt x="204" y="125"/>
                  </a:lnTo>
                  <a:lnTo>
                    <a:pt x="211" y="132"/>
                  </a:lnTo>
                  <a:lnTo>
                    <a:pt x="218" y="141"/>
                  </a:lnTo>
                  <a:lnTo>
                    <a:pt x="224" y="149"/>
                  </a:lnTo>
                  <a:lnTo>
                    <a:pt x="225" y="158"/>
                  </a:lnTo>
                  <a:lnTo>
                    <a:pt x="224" y="164"/>
                  </a:lnTo>
                  <a:lnTo>
                    <a:pt x="221" y="164"/>
                  </a:lnTo>
                  <a:lnTo>
                    <a:pt x="220" y="162"/>
                  </a:lnTo>
                  <a:lnTo>
                    <a:pt x="217" y="161"/>
                  </a:lnTo>
                  <a:lnTo>
                    <a:pt x="212" y="156"/>
                  </a:lnTo>
                  <a:lnTo>
                    <a:pt x="209" y="156"/>
                  </a:lnTo>
                  <a:lnTo>
                    <a:pt x="205" y="161"/>
                  </a:lnTo>
                  <a:lnTo>
                    <a:pt x="205" y="165"/>
                  </a:lnTo>
                  <a:lnTo>
                    <a:pt x="207" y="169"/>
                  </a:lnTo>
                  <a:lnTo>
                    <a:pt x="214" y="176"/>
                  </a:lnTo>
                  <a:lnTo>
                    <a:pt x="218" y="179"/>
                  </a:lnTo>
                  <a:lnTo>
                    <a:pt x="218" y="192"/>
                  </a:lnTo>
                  <a:lnTo>
                    <a:pt x="215" y="199"/>
                  </a:lnTo>
                  <a:lnTo>
                    <a:pt x="207" y="204"/>
                  </a:lnTo>
                  <a:lnTo>
                    <a:pt x="197" y="207"/>
                  </a:lnTo>
                  <a:lnTo>
                    <a:pt x="182" y="208"/>
                  </a:lnTo>
                  <a:lnTo>
                    <a:pt x="166" y="209"/>
                  </a:lnTo>
                  <a:lnTo>
                    <a:pt x="152" y="212"/>
                  </a:lnTo>
                  <a:lnTo>
                    <a:pt x="142" y="217"/>
                  </a:lnTo>
                  <a:lnTo>
                    <a:pt x="132" y="219"/>
                  </a:lnTo>
                  <a:lnTo>
                    <a:pt x="123" y="221"/>
                  </a:lnTo>
                  <a:lnTo>
                    <a:pt x="122" y="221"/>
                  </a:lnTo>
                  <a:lnTo>
                    <a:pt x="121" y="218"/>
                  </a:lnTo>
                  <a:lnTo>
                    <a:pt x="121" y="212"/>
                  </a:lnTo>
                  <a:lnTo>
                    <a:pt x="119" y="211"/>
                  </a:lnTo>
                  <a:lnTo>
                    <a:pt x="111" y="208"/>
                  </a:lnTo>
                  <a:lnTo>
                    <a:pt x="102" y="201"/>
                  </a:lnTo>
                  <a:lnTo>
                    <a:pt x="96" y="186"/>
                  </a:lnTo>
                  <a:lnTo>
                    <a:pt x="93" y="184"/>
                  </a:lnTo>
                  <a:lnTo>
                    <a:pt x="66" y="184"/>
                  </a:lnTo>
                  <a:lnTo>
                    <a:pt x="55" y="186"/>
                  </a:lnTo>
                  <a:lnTo>
                    <a:pt x="45" y="184"/>
                  </a:lnTo>
                  <a:lnTo>
                    <a:pt x="36" y="175"/>
                  </a:lnTo>
                  <a:lnTo>
                    <a:pt x="30" y="165"/>
                  </a:lnTo>
                  <a:lnTo>
                    <a:pt x="29" y="153"/>
                  </a:lnTo>
                  <a:lnTo>
                    <a:pt x="27" y="141"/>
                  </a:lnTo>
                  <a:lnTo>
                    <a:pt x="25" y="133"/>
                  </a:lnTo>
                  <a:lnTo>
                    <a:pt x="20" y="131"/>
                  </a:lnTo>
                  <a:lnTo>
                    <a:pt x="13" y="129"/>
                  </a:lnTo>
                  <a:lnTo>
                    <a:pt x="7" y="128"/>
                  </a:lnTo>
                  <a:lnTo>
                    <a:pt x="3" y="125"/>
                  </a:lnTo>
                  <a:lnTo>
                    <a:pt x="0" y="116"/>
                  </a:lnTo>
                  <a:lnTo>
                    <a:pt x="0" y="109"/>
                  </a:lnTo>
                  <a:lnTo>
                    <a:pt x="2" y="100"/>
                  </a:lnTo>
                  <a:lnTo>
                    <a:pt x="2" y="90"/>
                  </a:lnTo>
                  <a:lnTo>
                    <a:pt x="7" y="89"/>
                  </a:lnTo>
                  <a:lnTo>
                    <a:pt x="12" y="86"/>
                  </a:lnTo>
                  <a:lnTo>
                    <a:pt x="17" y="85"/>
                  </a:lnTo>
                  <a:lnTo>
                    <a:pt x="17" y="80"/>
                  </a:lnTo>
                  <a:lnTo>
                    <a:pt x="4" y="67"/>
                  </a:lnTo>
                  <a:lnTo>
                    <a:pt x="3" y="62"/>
                  </a:lnTo>
                  <a:lnTo>
                    <a:pt x="10" y="56"/>
                  </a:lnTo>
                  <a:lnTo>
                    <a:pt x="17" y="55"/>
                  </a:lnTo>
                  <a:lnTo>
                    <a:pt x="26" y="55"/>
                  </a:lnTo>
                  <a:lnTo>
                    <a:pt x="40" y="50"/>
                  </a:lnTo>
                  <a:lnTo>
                    <a:pt x="53" y="49"/>
                  </a:lnTo>
                  <a:lnTo>
                    <a:pt x="70" y="49"/>
                  </a:lnTo>
                  <a:lnTo>
                    <a:pt x="79" y="43"/>
                  </a:lnTo>
                  <a:lnTo>
                    <a:pt x="83" y="35"/>
                  </a:lnTo>
                  <a:lnTo>
                    <a:pt x="88" y="27"/>
                  </a:lnTo>
                  <a:lnTo>
                    <a:pt x="93" y="23"/>
                  </a:lnTo>
                  <a:lnTo>
                    <a:pt x="96" y="22"/>
                  </a:lnTo>
                  <a:lnTo>
                    <a:pt x="99" y="22"/>
                  </a:lnTo>
                  <a:lnTo>
                    <a:pt x="101" y="23"/>
                  </a:lnTo>
                  <a:lnTo>
                    <a:pt x="103" y="24"/>
                  </a:lnTo>
                  <a:lnTo>
                    <a:pt x="109" y="24"/>
                  </a:lnTo>
                  <a:lnTo>
                    <a:pt x="115" y="23"/>
                  </a:lnTo>
                  <a:lnTo>
                    <a:pt x="121" y="20"/>
                  </a:lnTo>
                  <a:lnTo>
                    <a:pt x="125" y="16"/>
                  </a:lnTo>
                  <a:lnTo>
                    <a:pt x="126" y="13"/>
                  </a:lnTo>
                  <a:lnTo>
                    <a:pt x="126" y="12"/>
                  </a:lnTo>
                  <a:lnTo>
                    <a:pt x="128" y="7"/>
                  </a:lnTo>
                  <a:lnTo>
                    <a:pt x="128" y="3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xmlns="" id="{15BA2228-2808-4D3B-968E-CB22E6F83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613" y="4097338"/>
              <a:ext cx="536575" cy="390525"/>
            </a:xfrm>
            <a:custGeom>
              <a:avLst/>
              <a:gdLst/>
              <a:ahLst/>
              <a:cxnLst>
                <a:cxn ang="0">
                  <a:pos x="136" y="10"/>
                </a:cxn>
                <a:cxn ang="0">
                  <a:pos x="149" y="23"/>
                </a:cxn>
                <a:cxn ang="0">
                  <a:pos x="162" y="31"/>
                </a:cxn>
                <a:cxn ang="0">
                  <a:pos x="161" y="44"/>
                </a:cxn>
                <a:cxn ang="0">
                  <a:pos x="162" y="66"/>
                </a:cxn>
                <a:cxn ang="0">
                  <a:pos x="179" y="57"/>
                </a:cxn>
                <a:cxn ang="0">
                  <a:pos x="186" y="49"/>
                </a:cxn>
                <a:cxn ang="0">
                  <a:pos x="195" y="43"/>
                </a:cxn>
                <a:cxn ang="0">
                  <a:pos x="199" y="34"/>
                </a:cxn>
                <a:cxn ang="0">
                  <a:pos x="206" y="39"/>
                </a:cxn>
                <a:cxn ang="0">
                  <a:pos x="222" y="31"/>
                </a:cxn>
                <a:cxn ang="0">
                  <a:pos x="248" y="40"/>
                </a:cxn>
                <a:cxn ang="0">
                  <a:pos x="269" y="31"/>
                </a:cxn>
                <a:cxn ang="0">
                  <a:pos x="285" y="37"/>
                </a:cxn>
                <a:cxn ang="0">
                  <a:pos x="307" y="66"/>
                </a:cxn>
                <a:cxn ang="0">
                  <a:pos x="321" y="83"/>
                </a:cxn>
                <a:cxn ang="0">
                  <a:pos x="321" y="96"/>
                </a:cxn>
                <a:cxn ang="0">
                  <a:pos x="337" y="109"/>
                </a:cxn>
                <a:cxn ang="0">
                  <a:pos x="330" y="116"/>
                </a:cxn>
                <a:cxn ang="0">
                  <a:pos x="327" y="126"/>
                </a:cxn>
                <a:cxn ang="0">
                  <a:pos x="331" y="133"/>
                </a:cxn>
                <a:cxn ang="0">
                  <a:pos x="325" y="146"/>
                </a:cxn>
                <a:cxn ang="0">
                  <a:pos x="334" y="158"/>
                </a:cxn>
                <a:cxn ang="0">
                  <a:pos x="317" y="159"/>
                </a:cxn>
                <a:cxn ang="0">
                  <a:pos x="314" y="172"/>
                </a:cxn>
                <a:cxn ang="0">
                  <a:pos x="292" y="180"/>
                </a:cxn>
                <a:cxn ang="0">
                  <a:pos x="282" y="179"/>
                </a:cxn>
                <a:cxn ang="0">
                  <a:pos x="259" y="205"/>
                </a:cxn>
                <a:cxn ang="0">
                  <a:pos x="206" y="211"/>
                </a:cxn>
                <a:cxn ang="0">
                  <a:pos x="206" y="236"/>
                </a:cxn>
                <a:cxn ang="0">
                  <a:pos x="191" y="246"/>
                </a:cxn>
                <a:cxn ang="0">
                  <a:pos x="178" y="232"/>
                </a:cxn>
                <a:cxn ang="0">
                  <a:pos x="145" y="228"/>
                </a:cxn>
                <a:cxn ang="0">
                  <a:pos x="139" y="221"/>
                </a:cxn>
                <a:cxn ang="0">
                  <a:pos x="135" y="225"/>
                </a:cxn>
                <a:cxn ang="0">
                  <a:pos x="99" y="228"/>
                </a:cxn>
                <a:cxn ang="0">
                  <a:pos x="85" y="205"/>
                </a:cxn>
                <a:cxn ang="0">
                  <a:pos x="76" y="186"/>
                </a:cxn>
                <a:cxn ang="0">
                  <a:pos x="63" y="176"/>
                </a:cxn>
                <a:cxn ang="0">
                  <a:pos x="53" y="195"/>
                </a:cxn>
                <a:cxn ang="0">
                  <a:pos x="37" y="206"/>
                </a:cxn>
                <a:cxn ang="0">
                  <a:pos x="24" y="139"/>
                </a:cxn>
                <a:cxn ang="0">
                  <a:pos x="3" y="20"/>
                </a:cxn>
                <a:cxn ang="0">
                  <a:pos x="6" y="7"/>
                </a:cxn>
                <a:cxn ang="0">
                  <a:pos x="16" y="17"/>
                </a:cxn>
                <a:cxn ang="0">
                  <a:pos x="37" y="13"/>
                </a:cxn>
                <a:cxn ang="0">
                  <a:pos x="83" y="11"/>
                </a:cxn>
                <a:cxn ang="0">
                  <a:pos x="129" y="1"/>
                </a:cxn>
              </a:cxnLst>
              <a:rect l="0" t="0" r="r" b="b"/>
              <a:pathLst>
                <a:path w="338" h="246">
                  <a:moveTo>
                    <a:pt x="132" y="0"/>
                  </a:moveTo>
                  <a:lnTo>
                    <a:pt x="135" y="0"/>
                  </a:lnTo>
                  <a:lnTo>
                    <a:pt x="136" y="1"/>
                  </a:lnTo>
                  <a:lnTo>
                    <a:pt x="136" y="10"/>
                  </a:lnTo>
                  <a:lnTo>
                    <a:pt x="142" y="16"/>
                  </a:lnTo>
                  <a:lnTo>
                    <a:pt x="143" y="19"/>
                  </a:lnTo>
                  <a:lnTo>
                    <a:pt x="146" y="20"/>
                  </a:lnTo>
                  <a:lnTo>
                    <a:pt x="149" y="23"/>
                  </a:lnTo>
                  <a:lnTo>
                    <a:pt x="153" y="24"/>
                  </a:lnTo>
                  <a:lnTo>
                    <a:pt x="158" y="29"/>
                  </a:lnTo>
                  <a:lnTo>
                    <a:pt x="161" y="30"/>
                  </a:lnTo>
                  <a:lnTo>
                    <a:pt x="162" y="31"/>
                  </a:lnTo>
                  <a:lnTo>
                    <a:pt x="165" y="33"/>
                  </a:lnTo>
                  <a:lnTo>
                    <a:pt x="165" y="39"/>
                  </a:lnTo>
                  <a:lnTo>
                    <a:pt x="163" y="41"/>
                  </a:lnTo>
                  <a:lnTo>
                    <a:pt x="161" y="44"/>
                  </a:lnTo>
                  <a:lnTo>
                    <a:pt x="158" y="50"/>
                  </a:lnTo>
                  <a:lnTo>
                    <a:pt x="158" y="56"/>
                  </a:lnTo>
                  <a:lnTo>
                    <a:pt x="161" y="62"/>
                  </a:lnTo>
                  <a:lnTo>
                    <a:pt x="162" y="66"/>
                  </a:lnTo>
                  <a:lnTo>
                    <a:pt x="163" y="67"/>
                  </a:lnTo>
                  <a:lnTo>
                    <a:pt x="168" y="66"/>
                  </a:lnTo>
                  <a:lnTo>
                    <a:pt x="176" y="60"/>
                  </a:lnTo>
                  <a:lnTo>
                    <a:pt x="179" y="57"/>
                  </a:lnTo>
                  <a:lnTo>
                    <a:pt x="181" y="53"/>
                  </a:lnTo>
                  <a:lnTo>
                    <a:pt x="182" y="47"/>
                  </a:lnTo>
                  <a:lnTo>
                    <a:pt x="185" y="47"/>
                  </a:lnTo>
                  <a:lnTo>
                    <a:pt x="186" y="49"/>
                  </a:lnTo>
                  <a:lnTo>
                    <a:pt x="189" y="49"/>
                  </a:lnTo>
                  <a:lnTo>
                    <a:pt x="192" y="47"/>
                  </a:lnTo>
                  <a:lnTo>
                    <a:pt x="193" y="46"/>
                  </a:lnTo>
                  <a:lnTo>
                    <a:pt x="195" y="43"/>
                  </a:lnTo>
                  <a:lnTo>
                    <a:pt x="195" y="40"/>
                  </a:lnTo>
                  <a:lnTo>
                    <a:pt x="196" y="37"/>
                  </a:lnTo>
                  <a:lnTo>
                    <a:pt x="196" y="36"/>
                  </a:lnTo>
                  <a:lnTo>
                    <a:pt x="199" y="34"/>
                  </a:lnTo>
                  <a:lnTo>
                    <a:pt x="201" y="34"/>
                  </a:lnTo>
                  <a:lnTo>
                    <a:pt x="202" y="36"/>
                  </a:lnTo>
                  <a:lnTo>
                    <a:pt x="205" y="37"/>
                  </a:lnTo>
                  <a:lnTo>
                    <a:pt x="206" y="39"/>
                  </a:lnTo>
                  <a:lnTo>
                    <a:pt x="209" y="40"/>
                  </a:lnTo>
                  <a:lnTo>
                    <a:pt x="212" y="39"/>
                  </a:lnTo>
                  <a:lnTo>
                    <a:pt x="214" y="36"/>
                  </a:lnTo>
                  <a:lnTo>
                    <a:pt x="222" y="31"/>
                  </a:lnTo>
                  <a:lnTo>
                    <a:pt x="228" y="34"/>
                  </a:lnTo>
                  <a:lnTo>
                    <a:pt x="232" y="37"/>
                  </a:lnTo>
                  <a:lnTo>
                    <a:pt x="238" y="40"/>
                  </a:lnTo>
                  <a:lnTo>
                    <a:pt x="248" y="40"/>
                  </a:lnTo>
                  <a:lnTo>
                    <a:pt x="251" y="39"/>
                  </a:lnTo>
                  <a:lnTo>
                    <a:pt x="255" y="39"/>
                  </a:lnTo>
                  <a:lnTo>
                    <a:pt x="261" y="37"/>
                  </a:lnTo>
                  <a:lnTo>
                    <a:pt x="269" y="31"/>
                  </a:lnTo>
                  <a:lnTo>
                    <a:pt x="275" y="26"/>
                  </a:lnTo>
                  <a:lnTo>
                    <a:pt x="277" y="26"/>
                  </a:lnTo>
                  <a:lnTo>
                    <a:pt x="279" y="29"/>
                  </a:lnTo>
                  <a:lnTo>
                    <a:pt x="285" y="37"/>
                  </a:lnTo>
                  <a:lnTo>
                    <a:pt x="290" y="41"/>
                  </a:lnTo>
                  <a:lnTo>
                    <a:pt x="301" y="50"/>
                  </a:lnTo>
                  <a:lnTo>
                    <a:pt x="305" y="57"/>
                  </a:lnTo>
                  <a:lnTo>
                    <a:pt x="307" y="66"/>
                  </a:lnTo>
                  <a:lnTo>
                    <a:pt x="308" y="73"/>
                  </a:lnTo>
                  <a:lnTo>
                    <a:pt x="314" y="79"/>
                  </a:lnTo>
                  <a:lnTo>
                    <a:pt x="318" y="80"/>
                  </a:lnTo>
                  <a:lnTo>
                    <a:pt x="321" y="83"/>
                  </a:lnTo>
                  <a:lnTo>
                    <a:pt x="322" y="86"/>
                  </a:lnTo>
                  <a:lnTo>
                    <a:pt x="322" y="90"/>
                  </a:lnTo>
                  <a:lnTo>
                    <a:pt x="321" y="93"/>
                  </a:lnTo>
                  <a:lnTo>
                    <a:pt x="321" y="96"/>
                  </a:lnTo>
                  <a:lnTo>
                    <a:pt x="322" y="99"/>
                  </a:lnTo>
                  <a:lnTo>
                    <a:pt x="327" y="103"/>
                  </a:lnTo>
                  <a:lnTo>
                    <a:pt x="335" y="107"/>
                  </a:lnTo>
                  <a:lnTo>
                    <a:pt x="337" y="109"/>
                  </a:lnTo>
                  <a:lnTo>
                    <a:pt x="338" y="112"/>
                  </a:lnTo>
                  <a:lnTo>
                    <a:pt x="335" y="115"/>
                  </a:lnTo>
                  <a:lnTo>
                    <a:pt x="333" y="116"/>
                  </a:lnTo>
                  <a:lnTo>
                    <a:pt x="330" y="116"/>
                  </a:lnTo>
                  <a:lnTo>
                    <a:pt x="324" y="119"/>
                  </a:lnTo>
                  <a:lnTo>
                    <a:pt x="322" y="120"/>
                  </a:lnTo>
                  <a:lnTo>
                    <a:pt x="325" y="123"/>
                  </a:lnTo>
                  <a:lnTo>
                    <a:pt x="327" y="126"/>
                  </a:lnTo>
                  <a:lnTo>
                    <a:pt x="330" y="127"/>
                  </a:lnTo>
                  <a:lnTo>
                    <a:pt x="333" y="130"/>
                  </a:lnTo>
                  <a:lnTo>
                    <a:pt x="333" y="132"/>
                  </a:lnTo>
                  <a:lnTo>
                    <a:pt x="331" y="133"/>
                  </a:lnTo>
                  <a:lnTo>
                    <a:pt x="328" y="135"/>
                  </a:lnTo>
                  <a:lnTo>
                    <a:pt x="327" y="137"/>
                  </a:lnTo>
                  <a:lnTo>
                    <a:pt x="325" y="139"/>
                  </a:lnTo>
                  <a:lnTo>
                    <a:pt x="325" y="146"/>
                  </a:lnTo>
                  <a:lnTo>
                    <a:pt x="328" y="148"/>
                  </a:lnTo>
                  <a:lnTo>
                    <a:pt x="331" y="153"/>
                  </a:lnTo>
                  <a:lnTo>
                    <a:pt x="334" y="155"/>
                  </a:lnTo>
                  <a:lnTo>
                    <a:pt x="334" y="158"/>
                  </a:lnTo>
                  <a:lnTo>
                    <a:pt x="330" y="158"/>
                  </a:lnTo>
                  <a:lnTo>
                    <a:pt x="325" y="156"/>
                  </a:lnTo>
                  <a:lnTo>
                    <a:pt x="318" y="156"/>
                  </a:lnTo>
                  <a:lnTo>
                    <a:pt x="317" y="159"/>
                  </a:lnTo>
                  <a:lnTo>
                    <a:pt x="317" y="163"/>
                  </a:lnTo>
                  <a:lnTo>
                    <a:pt x="315" y="168"/>
                  </a:lnTo>
                  <a:lnTo>
                    <a:pt x="315" y="169"/>
                  </a:lnTo>
                  <a:lnTo>
                    <a:pt x="314" y="172"/>
                  </a:lnTo>
                  <a:lnTo>
                    <a:pt x="310" y="176"/>
                  </a:lnTo>
                  <a:lnTo>
                    <a:pt x="304" y="179"/>
                  </a:lnTo>
                  <a:lnTo>
                    <a:pt x="298" y="180"/>
                  </a:lnTo>
                  <a:lnTo>
                    <a:pt x="292" y="180"/>
                  </a:lnTo>
                  <a:lnTo>
                    <a:pt x="290" y="179"/>
                  </a:lnTo>
                  <a:lnTo>
                    <a:pt x="288" y="178"/>
                  </a:lnTo>
                  <a:lnTo>
                    <a:pt x="285" y="178"/>
                  </a:lnTo>
                  <a:lnTo>
                    <a:pt x="282" y="179"/>
                  </a:lnTo>
                  <a:lnTo>
                    <a:pt x="277" y="183"/>
                  </a:lnTo>
                  <a:lnTo>
                    <a:pt x="272" y="191"/>
                  </a:lnTo>
                  <a:lnTo>
                    <a:pt x="268" y="199"/>
                  </a:lnTo>
                  <a:lnTo>
                    <a:pt x="259" y="205"/>
                  </a:lnTo>
                  <a:lnTo>
                    <a:pt x="242" y="205"/>
                  </a:lnTo>
                  <a:lnTo>
                    <a:pt x="229" y="206"/>
                  </a:lnTo>
                  <a:lnTo>
                    <a:pt x="215" y="211"/>
                  </a:lnTo>
                  <a:lnTo>
                    <a:pt x="206" y="211"/>
                  </a:lnTo>
                  <a:lnTo>
                    <a:pt x="199" y="212"/>
                  </a:lnTo>
                  <a:lnTo>
                    <a:pt x="192" y="218"/>
                  </a:lnTo>
                  <a:lnTo>
                    <a:pt x="193" y="223"/>
                  </a:lnTo>
                  <a:lnTo>
                    <a:pt x="206" y="236"/>
                  </a:lnTo>
                  <a:lnTo>
                    <a:pt x="206" y="241"/>
                  </a:lnTo>
                  <a:lnTo>
                    <a:pt x="201" y="242"/>
                  </a:lnTo>
                  <a:lnTo>
                    <a:pt x="196" y="245"/>
                  </a:lnTo>
                  <a:lnTo>
                    <a:pt x="191" y="246"/>
                  </a:lnTo>
                  <a:lnTo>
                    <a:pt x="191" y="245"/>
                  </a:lnTo>
                  <a:lnTo>
                    <a:pt x="189" y="245"/>
                  </a:lnTo>
                  <a:lnTo>
                    <a:pt x="185" y="239"/>
                  </a:lnTo>
                  <a:lnTo>
                    <a:pt x="178" y="232"/>
                  </a:lnTo>
                  <a:lnTo>
                    <a:pt x="168" y="226"/>
                  </a:lnTo>
                  <a:lnTo>
                    <a:pt x="159" y="222"/>
                  </a:lnTo>
                  <a:lnTo>
                    <a:pt x="150" y="222"/>
                  </a:lnTo>
                  <a:lnTo>
                    <a:pt x="145" y="228"/>
                  </a:lnTo>
                  <a:lnTo>
                    <a:pt x="142" y="226"/>
                  </a:lnTo>
                  <a:lnTo>
                    <a:pt x="140" y="223"/>
                  </a:lnTo>
                  <a:lnTo>
                    <a:pt x="139" y="222"/>
                  </a:lnTo>
                  <a:lnTo>
                    <a:pt x="139" y="221"/>
                  </a:lnTo>
                  <a:lnTo>
                    <a:pt x="138" y="219"/>
                  </a:lnTo>
                  <a:lnTo>
                    <a:pt x="136" y="219"/>
                  </a:lnTo>
                  <a:lnTo>
                    <a:pt x="135" y="221"/>
                  </a:lnTo>
                  <a:lnTo>
                    <a:pt x="135" y="225"/>
                  </a:lnTo>
                  <a:lnTo>
                    <a:pt x="133" y="228"/>
                  </a:lnTo>
                  <a:lnTo>
                    <a:pt x="133" y="229"/>
                  </a:lnTo>
                  <a:lnTo>
                    <a:pt x="130" y="231"/>
                  </a:lnTo>
                  <a:lnTo>
                    <a:pt x="99" y="228"/>
                  </a:lnTo>
                  <a:lnTo>
                    <a:pt x="93" y="225"/>
                  </a:lnTo>
                  <a:lnTo>
                    <a:pt x="89" y="221"/>
                  </a:lnTo>
                  <a:lnTo>
                    <a:pt x="87" y="212"/>
                  </a:lnTo>
                  <a:lnTo>
                    <a:pt x="85" y="205"/>
                  </a:lnTo>
                  <a:lnTo>
                    <a:pt x="79" y="202"/>
                  </a:lnTo>
                  <a:lnTo>
                    <a:pt x="79" y="195"/>
                  </a:lnTo>
                  <a:lnTo>
                    <a:pt x="77" y="192"/>
                  </a:lnTo>
                  <a:lnTo>
                    <a:pt x="76" y="186"/>
                  </a:lnTo>
                  <a:lnTo>
                    <a:pt x="73" y="182"/>
                  </a:lnTo>
                  <a:lnTo>
                    <a:pt x="70" y="179"/>
                  </a:lnTo>
                  <a:lnTo>
                    <a:pt x="66" y="178"/>
                  </a:lnTo>
                  <a:lnTo>
                    <a:pt x="63" y="176"/>
                  </a:lnTo>
                  <a:lnTo>
                    <a:pt x="57" y="179"/>
                  </a:lnTo>
                  <a:lnTo>
                    <a:pt x="54" y="185"/>
                  </a:lnTo>
                  <a:lnTo>
                    <a:pt x="54" y="192"/>
                  </a:lnTo>
                  <a:lnTo>
                    <a:pt x="53" y="195"/>
                  </a:lnTo>
                  <a:lnTo>
                    <a:pt x="53" y="198"/>
                  </a:lnTo>
                  <a:lnTo>
                    <a:pt x="52" y="201"/>
                  </a:lnTo>
                  <a:lnTo>
                    <a:pt x="43" y="203"/>
                  </a:lnTo>
                  <a:lnTo>
                    <a:pt x="37" y="206"/>
                  </a:lnTo>
                  <a:lnTo>
                    <a:pt x="33" y="209"/>
                  </a:lnTo>
                  <a:lnTo>
                    <a:pt x="27" y="209"/>
                  </a:lnTo>
                  <a:lnTo>
                    <a:pt x="27" y="201"/>
                  </a:lnTo>
                  <a:lnTo>
                    <a:pt x="24" y="139"/>
                  </a:lnTo>
                  <a:lnTo>
                    <a:pt x="16" y="79"/>
                  </a:lnTo>
                  <a:lnTo>
                    <a:pt x="11" y="63"/>
                  </a:lnTo>
                  <a:lnTo>
                    <a:pt x="0" y="26"/>
                  </a:lnTo>
                  <a:lnTo>
                    <a:pt x="3" y="20"/>
                  </a:lnTo>
                  <a:lnTo>
                    <a:pt x="3" y="13"/>
                  </a:lnTo>
                  <a:lnTo>
                    <a:pt x="4" y="10"/>
                  </a:lnTo>
                  <a:lnTo>
                    <a:pt x="4" y="8"/>
                  </a:lnTo>
                  <a:lnTo>
                    <a:pt x="6" y="7"/>
                  </a:lnTo>
                  <a:lnTo>
                    <a:pt x="9" y="7"/>
                  </a:lnTo>
                  <a:lnTo>
                    <a:pt x="10" y="8"/>
                  </a:lnTo>
                  <a:lnTo>
                    <a:pt x="13" y="14"/>
                  </a:lnTo>
                  <a:lnTo>
                    <a:pt x="16" y="17"/>
                  </a:lnTo>
                  <a:lnTo>
                    <a:pt x="21" y="20"/>
                  </a:lnTo>
                  <a:lnTo>
                    <a:pt x="29" y="17"/>
                  </a:lnTo>
                  <a:lnTo>
                    <a:pt x="33" y="14"/>
                  </a:lnTo>
                  <a:lnTo>
                    <a:pt x="37" y="13"/>
                  </a:lnTo>
                  <a:lnTo>
                    <a:pt x="44" y="11"/>
                  </a:lnTo>
                  <a:lnTo>
                    <a:pt x="59" y="13"/>
                  </a:lnTo>
                  <a:lnTo>
                    <a:pt x="72" y="14"/>
                  </a:lnTo>
                  <a:lnTo>
                    <a:pt x="83" y="11"/>
                  </a:lnTo>
                  <a:lnTo>
                    <a:pt x="96" y="7"/>
                  </a:lnTo>
                  <a:lnTo>
                    <a:pt x="118" y="7"/>
                  </a:lnTo>
                  <a:lnTo>
                    <a:pt x="126" y="4"/>
                  </a:lnTo>
                  <a:lnTo>
                    <a:pt x="129" y="1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xmlns="" id="{9EA02DE2-C83D-4E86-851D-BFE1D5070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113" y="2071688"/>
              <a:ext cx="22225" cy="79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0" y="0"/>
                </a:cxn>
                <a:cxn ang="0">
                  <a:pos x="13" y="2"/>
                </a:cxn>
                <a:cxn ang="0">
                  <a:pos x="14" y="3"/>
                </a:cxn>
                <a:cxn ang="0">
                  <a:pos x="13" y="5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14" h="5">
                  <a:moveTo>
                    <a:pt x="1" y="0"/>
                  </a:moveTo>
                  <a:lnTo>
                    <a:pt x="10" y="0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3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xmlns="" id="{3427E62B-FE50-4BCA-902E-B426735D0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075" y="1933575"/>
              <a:ext cx="20637" cy="127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1" y="0"/>
                </a:cxn>
                <a:cxn ang="0">
                  <a:pos x="11" y="1"/>
                </a:cxn>
                <a:cxn ang="0">
                  <a:pos x="13" y="1"/>
                </a:cxn>
                <a:cxn ang="0">
                  <a:pos x="13" y="6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10" y="7"/>
                </a:cxn>
                <a:cxn ang="0">
                  <a:pos x="8" y="8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13" h="8">
                  <a:moveTo>
                    <a:pt x="3" y="0"/>
                  </a:moveTo>
                  <a:lnTo>
                    <a:pt x="11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8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xmlns="" id="{4D54472E-AD5F-4DDD-AE09-3F9EAFAEC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25" y="2279650"/>
              <a:ext cx="25400" cy="4286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1"/>
                </a:cxn>
                <a:cxn ang="0">
                  <a:pos x="14" y="1"/>
                </a:cxn>
                <a:cxn ang="0">
                  <a:pos x="14" y="3"/>
                </a:cxn>
                <a:cxn ang="0">
                  <a:pos x="16" y="3"/>
                </a:cxn>
                <a:cxn ang="0">
                  <a:pos x="16" y="18"/>
                </a:cxn>
                <a:cxn ang="0">
                  <a:pos x="14" y="20"/>
                </a:cxn>
                <a:cxn ang="0">
                  <a:pos x="14" y="24"/>
                </a:cxn>
                <a:cxn ang="0">
                  <a:pos x="11" y="27"/>
                </a:cxn>
                <a:cxn ang="0">
                  <a:pos x="6" y="27"/>
                </a:cxn>
                <a:cxn ang="0">
                  <a:pos x="6" y="25"/>
                </a:cxn>
                <a:cxn ang="0">
                  <a:pos x="3" y="25"/>
                </a:cxn>
                <a:cxn ang="0">
                  <a:pos x="3" y="23"/>
                </a:cxn>
                <a:cxn ang="0">
                  <a:pos x="1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1"/>
                </a:cxn>
                <a:cxn ang="0">
                  <a:pos x="1" y="10"/>
                </a:cxn>
                <a:cxn ang="0">
                  <a:pos x="1" y="8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7" y="3"/>
                </a:cxn>
                <a:cxn ang="0">
                  <a:pos x="8" y="1"/>
                </a:cxn>
                <a:cxn ang="0">
                  <a:pos x="10" y="1"/>
                </a:cxn>
                <a:cxn ang="0">
                  <a:pos x="13" y="0"/>
                </a:cxn>
              </a:cxnLst>
              <a:rect l="0" t="0" r="r" b="b"/>
              <a:pathLst>
                <a:path w="16" h="27">
                  <a:moveTo>
                    <a:pt x="13" y="0"/>
                  </a:moveTo>
                  <a:lnTo>
                    <a:pt x="13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1" y="27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3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xmlns="" id="{F12D143A-C346-4FA1-BA2D-EC766AB16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238" y="2260600"/>
              <a:ext cx="14287" cy="1428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9" y="3"/>
                </a:cxn>
                <a:cxn ang="0">
                  <a:pos x="9" y="6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6" y="9"/>
                </a:cxn>
                <a:cxn ang="0">
                  <a:pos x="0" y="9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3" y="0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9" y="3"/>
                  </a:lnTo>
                  <a:lnTo>
                    <a:pt x="9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9"/>
                  </a:lnTo>
                  <a:lnTo>
                    <a:pt x="0" y="9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xmlns="" id="{01B79568-41D9-4E2F-8165-866FB3EF1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375" y="2182813"/>
              <a:ext cx="11112" cy="127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7" y="2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xmlns="" id="{36D361B2-7A33-432B-A3FC-8DD96DC94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788" y="2217738"/>
              <a:ext cx="12700" cy="142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6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1" y="9"/>
                </a:cxn>
                <a:cxn ang="0">
                  <a:pos x="1" y="7"/>
                </a:cxn>
                <a:cxn ang="0">
                  <a:pos x="0" y="7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r" b="b"/>
              <a:pathLst>
                <a:path w="8" h="9">
                  <a:moveTo>
                    <a:pt x="1" y="0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8" y="3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9"/>
                  </a:lnTo>
                  <a:lnTo>
                    <a:pt x="1" y="9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xmlns="" id="{545AB4C5-95EF-4928-B8A1-8E92F0D10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275" y="2224088"/>
              <a:ext cx="11112" cy="142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7" y="0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6" y="7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r" b="b"/>
              <a:pathLst>
                <a:path w="7" h="9">
                  <a:moveTo>
                    <a:pt x="1" y="0"/>
                  </a:moveTo>
                  <a:lnTo>
                    <a:pt x="7" y="0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xmlns="" id="{034F5BB9-619C-43DB-B6E2-84FF1626C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2203450"/>
              <a:ext cx="19050" cy="1428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9" y="2"/>
                </a:cxn>
                <a:cxn ang="0">
                  <a:pos x="12" y="5"/>
                </a:cxn>
                <a:cxn ang="0">
                  <a:pos x="12" y="6"/>
                </a:cxn>
                <a:cxn ang="0">
                  <a:pos x="10" y="8"/>
                </a:cxn>
                <a:cxn ang="0">
                  <a:pos x="7" y="8"/>
                </a:cxn>
                <a:cxn ang="0">
                  <a:pos x="6" y="9"/>
                </a:cxn>
                <a:cxn ang="0">
                  <a:pos x="5" y="9"/>
                </a:cxn>
                <a:cxn ang="0">
                  <a:pos x="5" y="8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</a:cxnLst>
              <a:rect l="0" t="0" r="r" b="b"/>
              <a:pathLst>
                <a:path w="12" h="9">
                  <a:moveTo>
                    <a:pt x="3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7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xmlns="" id="{026A264B-1441-4C06-8F9C-17A5C7699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638" y="2206625"/>
              <a:ext cx="15875" cy="127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6" y="3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10" y="4"/>
                </a:cxn>
                <a:cxn ang="0">
                  <a:pos x="10" y="8"/>
                </a:cxn>
                <a:cxn ang="0">
                  <a:pos x="4" y="8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10" h="8">
                  <a:moveTo>
                    <a:pt x="3" y="0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4" y="8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xmlns="" id="{F6E78BAA-51EE-462E-9FCD-C4111FC85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2017713"/>
              <a:ext cx="25400" cy="269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7" y="3"/>
                </a:cxn>
                <a:cxn ang="0">
                  <a:pos x="8" y="3"/>
                </a:cxn>
                <a:cxn ang="0">
                  <a:pos x="8" y="6"/>
                </a:cxn>
                <a:cxn ang="0">
                  <a:pos x="14" y="6"/>
                </a:cxn>
                <a:cxn ang="0">
                  <a:pos x="14" y="7"/>
                </a:cxn>
                <a:cxn ang="0">
                  <a:pos x="16" y="7"/>
                </a:cxn>
                <a:cxn ang="0">
                  <a:pos x="16" y="17"/>
                </a:cxn>
                <a:cxn ang="0">
                  <a:pos x="14" y="16"/>
                </a:cxn>
                <a:cxn ang="0">
                  <a:pos x="11" y="16"/>
                </a:cxn>
                <a:cxn ang="0">
                  <a:pos x="10" y="14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7" y="13"/>
                </a:cxn>
                <a:cxn ang="0">
                  <a:pos x="1" y="4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6" h="17">
                  <a:moveTo>
                    <a:pt x="1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6" y="7"/>
                  </a:lnTo>
                  <a:lnTo>
                    <a:pt x="16" y="17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xmlns="" id="{780C7B34-8AB2-4A89-9D7C-B008058C8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2070100"/>
              <a:ext cx="30162" cy="2540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" y="0"/>
                </a:cxn>
                <a:cxn ang="0">
                  <a:pos x="19" y="1"/>
                </a:cxn>
                <a:cxn ang="0">
                  <a:pos x="19" y="4"/>
                </a:cxn>
                <a:cxn ang="0">
                  <a:pos x="16" y="7"/>
                </a:cxn>
                <a:cxn ang="0">
                  <a:pos x="14" y="10"/>
                </a:cxn>
                <a:cxn ang="0">
                  <a:pos x="14" y="16"/>
                </a:cxn>
                <a:cxn ang="0">
                  <a:pos x="4" y="16"/>
                </a:cxn>
                <a:cxn ang="0">
                  <a:pos x="3" y="14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3" y="4"/>
                </a:cxn>
                <a:cxn ang="0">
                  <a:pos x="6" y="4"/>
                </a:cxn>
                <a:cxn ang="0">
                  <a:pos x="9" y="1"/>
                </a:cxn>
                <a:cxn ang="0">
                  <a:pos x="11" y="0"/>
                </a:cxn>
              </a:cxnLst>
              <a:rect l="0" t="0" r="r" b="b"/>
              <a:pathLst>
                <a:path w="19" h="16">
                  <a:moveTo>
                    <a:pt x="11" y="0"/>
                  </a:moveTo>
                  <a:lnTo>
                    <a:pt x="16" y="0"/>
                  </a:lnTo>
                  <a:lnTo>
                    <a:pt x="19" y="1"/>
                  </a:lnTo>
                  <a:lnTo>
                    <a:pt x="19" y="4"/>
                  </a:lnTo>
                  <a:lnTo>
                    <a:pt x="16" y="7"/>
                  </a:lnTo>
                  <a:lnTo>
                    <a:pt x="14" y="10"/>
                  </a:lnTo>
                  <a:lnTo>
                    <a:pt x="14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3" y="4"/>
                  </a:lnTo>
                  <a:lnTo>
                    <a:pt x="6" y="4"/>
                  </a:lnTo>
                  <a:lnTo>
                    <a:pt x="9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xmlns="" id="{CA798D01-0D5C-4C68-9D79-430B15DD54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2688" y="1549400"/>
              <a:ext cx="193675" cy="258763"/>
            </a:xfrm>
            <a:custGeom>
              <a:avLst/>
              <a:gdLst/>
              <a:ahLst/>
              <a:cxnLst>
                <a:cxn ang="0">
                  <a:pos x="24" y="120"/>
                </a:cxn>
                <a:cxn ang="0">
                  <a:pos x="14" y="111"/>
                </a:cxn>
                <a:cxn ang="0">
                  <a:pos x="14" y="116"/>
                </a:cxn>
                <a:cxn ang="0">
                  <a:pos x="10" y="110"/>
                </a:cxn>
                <a:cxn ang="0">
                  <a:pos x="6" y="110"/>
                </a:cxn>
                <a:cxn ang="0">
                  <a:pos x="3" y="110"/>
                </a:cxn>
                <a:cxn ang="0">
                  <a:pos x="3" y="101"/>
                </a:cxn>
                <a:cxn ang="0">
                  <a:pos x="7" y="100"/>
                </a:cxn>
                <a:cxn ang="0">
                  <a:pos x="6" y="78"/>
                </a:cxn>
                <a:cxn ang="0">
                  <a:pos x="6" y="81"/>
                </a:cxn>
                <a:cxn ang="0">
                  <a:pos x="92" y="77"/>
                </a:cxn>
                <a:cxn ang="0">
                  <a:pos x="90" y="103"/>
                </a:cxn>
                <a:cxn ang="0">
                  <a:pos x="100" y="86"/>
                </a:cxn>
                <a:cxn ang="0">
                  <a:pos x="115" y="88"/>
                </a:cxn>
                <a:cxn ang="0">
                  <a:pos x="120" y="98"/>
                </a:cxn>
                <a:cxn ang="0">
                  <a:pos x="120" y="116"/>
                </a:cxn>
                <a:cxn ang="0">
                  <a:pos x="109" y="131"/>
                </a:cxn>
                <a:cxn ang="0">
                  <a:pos x="116" y="136"/>
                </a:cxn>
                <a:cxn ang="0">
                  <a:pos x="119" y="147"/>
                </a:cxn>
                <a:cxn ang="0">
                  <a:pos x="110" y="162"/>
                </a:cxn>
                <a:cxn ang="0">
                  <a:pos x="83" y="160"/>
                </a:cxn>
                <a:cxn ang="0">
                  <a:pos x="77" y="151"/>
                </a:cxn>
                <a:cxn ang="0">
                  <a:pos x="60" y="146"/>
                </a:cxn>
                <a:cxn ang="0">
                  <a:pos x="52" y="141"/>
                </a:cxn>
                <a:cxn ang="0">
                  <a:pos x="47" y="134"/>
                </a:cxn>
                <a:cxn ang="0">
                  <a:pos x="42" y="114"/>
                </a:cxn>
                <a:cxn ang="0">
                  <a:pos x="33" y="110"/>
                </a:cxn>
                <a:cxn ang="0">
                  <a:pos x="36" y="103"/>
                </a:cxn>
                <a:cxn ang="0">
                  <a:pos x="40" y="98"/>
                </a:cxn>
                <a:cxn ang="0">
                  <a:pos x="52" y="94"/>
                </a:cxn>
                <a:cxn ang="0">
                  <a:pos x="56" y="81"/>
                </a:cxn>
                <a:cxn ang="0">
                  <a:pos x="75" y="76"/>
                </a:cxn>
                <a:cxn ang="0">
                  <a:pos x="4" y="71"/>
                </a:cxn>
                <a:cxn ang="0">
                  <a:pos x="29" y="77"/>
                </a:cxn>
                <a:cxn ang="0">
                  <a:pos x="36" y="84"/>
                </a:cxn>
                <a:cxn ang="0">
                  <a:pos x="40" y="90"/>
                </a:cxn>
                <a:cxn ang="0">
                  <a:pos x="34" y="98"/>
                </a:cxn>
                <a:cxn ang="0">
                  <a:pos x="20" y="97"/>
                </a:cxn>
                <a:cxn ang="0">
                  <a:pos x="12" y="88"/>
                </a:cxn>
                <a:cxn ang="0">
                  <a:pos x="96" y="43"/>
                </a:cxn>
                <a:cxn ang="0">
                  <a:pos x="95" y="44"/>
                </a:cxn>
                <a:cxn ang="0">
                  <a:pos x="47" y="8"/>
                </a:cxn>
                <a:cxn ang="0">
                  <a:pos x="43" y="4"/>
                </a:cxn>
                <a:cxn ang="0">
                  <a:pos x="80" y="20"/>
                </a:cxn>
                <a:cxn ang="0">
                  <a:pos x="95" y="43"/>
                </a:cxn>
                <a:cxn ang="0">
                  <a:pos x="83" y="68"/>
                </a:cxn>
                <a:cxn ang="0">
                  <a:pos x="62" y="73"/>
                </a:cxn>
                <a:cxn ang="0">
                  <a:pos x="47" y="78"/>
                </a:cxn>
                <a:cxn ang="0">
                  <a:pos x="30" y="77"/>
                </a:cxn>
                <a:cxn ang="0">
                  <a:pos x="32" y="64"/>
                </a:cxn>
                <a:cxn ang="0">
                  <a:pos x="22" y="57"/>
                </a:cxn>
                <a:cxn ang="0">
                  <a:pos x="26" y="47"/>
                </a:cxn>
                <a:cxn ang="0">
                  <a:pos x="30" y="41"/>
                </a:cxn>
                <a:cxn ang="0">
                  <a:pos x="33" y="27"/>
                </a:cxn>
                <a:cxn ang="0">
                  <a:pos x="45" y="21"/>
                </a:cxn>
                <a:cxn ang="0">
                  <a:pos x="63" y="14"/>
                </a:cxn>
                <a:cxn ang="0">
                  <a:pos x="66" y="4"/>
                </a:cxn>
                <a:cxn ang="0">
                  <a:pos x="16" y="0"/>
                </a:cxn>
                <a:cxn ang="0">
                  <a:pos x="13" y="7"/>
                </a:cxn>
                <a:cxn ang="0">
                  <a:pos x="9" y="0"/>
                </a:cxn>
              </a:cxnLst>
              <a:rect l="0" t="0" r="r" b="b"/>
              <a:pathLst>
                <a:path w="122" h="163">
                  <a:moveTo>
                    <a:pt x="24" y="113"/>
                  </a:moveTo>
                  <a:lnTo>
                    <a:pt x="27" y="113"/>
                  </a:lnTo>
                  <a:lnTo>
                    <a:pt x="29" y="114"/>
                  </a:lnTo>
                  <a:lnTo>
                    <a:pt x="29" y="119"/>
                  </a:lnTo>
                  <a:lnTo>
                    <a:pt x="27" y="120"/>
                  </a:lnTo>
                  <a:lnTo>
                    <a:pt x="24" y="120"/>
                  </a:lnTo>
                  <a:lnTo>
                    <a:pt x="24" y="119"/>
                  </a:lnTo>
                  <a:lnTo>
                    <a:pt x="23" y="119"/>
                  </a:lnTo>
                  <a:lnTo>
                    <a:pt x="23" y="114"/>
                  </a:lnTo>
                  <a:lnTo>
                    <a:pt x="24" y="114"/>
                  </a:lnTo>
                  <a:lnTo>
                    <a:pt x="24" y="113"/>
                  </a:lnTo>
                  <a:close/>
                  <a:moveTo>
                    <a:pt x="14" y="111"/>
                  </a:moveTo>
                  <a:lnTo>
                    <a:pt x="19" y="111"/>
                  </a:lnTo>
                  <a:lnTo>
                    <a:pt x="19" y="113"/>
                  </a:lnTo>
                  <a:lnTo>
                    <a:pt x="20" y="113"/>
                  </a:lnTo>
                  <a:lnTo>
                    <a:pt x="20" y="114"/>
                  </a:lnTo>
                  <a:lnTo>
                    <a:pt x="19" y="116"/>
                  </a:lnTo>
                  <a:lnTo>
                    <a:pt x="14" y="116"/>
                  </a:lnTo>
                  <a:lnTo>
                    <a:pt x="13" y="114"/>
                  </a:lnTo>
                  <a:lnTo>
                    <a:pt x="13" y="113"/>
                  </a:lnTo>
                  <a:lnTo>
                    <a:pt x="14" y="113"/>
                  </a:lnTo>
                  <a:lnTo>
                    <a:pt x="14" y="111"/>
                  </a:lnTo>
                  <a:close/>
                  <a:moveTo>
                    <a:pt x="6" y="110"/>
                  </a:moveTo>
                  <a:lnTo>
                    <a:pt x="10" y="110"/>
                  </a:lnTo>
                  <a:lnTo>
                    <a:pt x="12" y="111"/>
                  </a:lnTo>
                  <a:lnTo>
                    <a:pt x="12" y="113"/>
                  </a:lnTo>
                  <a:lnTo>
                    <a:pt x="10" y="113"/>
                  </a:lnTo>
                  <a:lnTo>
                    <a:pt x="10" y="114"/>
                  </a:lnTo>
                  <a:lnTo>
                    <a:pt x="6" y="114"/>
                  </a:lnTo>
                  <a:lnTo>
                    <a:pt x="6" y="110"/>
                  </a:lnTo>
                  <a:close/>
                  <a:moveTo>
                    <a:pt x="3" y="101"/>
                  </a:moveTo>
                  <a:lnTo>
                    <a:pt x="4" y="101"/>
                  </a:lnTo>
                  <a:lnTo>
                    <a:pt x="4" y="103"/>
                  </a:lnTo>
                  <a:lnTo>
                    <a:pt x="6" y="103"/>
                  </a:lnTo>
                  <a:lnTo>
                    <a:pt x="6" y="107"/>
                  </a:lnTo>
                  <a:lnTo>
                    <a:pt x="3" y="110"/>
                  </a:lnTo>
                  <a:lnTo>
                    <a:pt x="3" y="108"/>
                  </a:lnTo>
                  <a:lnTo>
                    <a:pt x="1" y="108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3"/>
                  </a:lnTo>
                  <a:lnTo>
                    <a:pt x="3" y="101"/>
                  </a:lnTo>
                  <a:close/>
                  <a:moveTo>
                    <a:pt x="7" y="96"/>
                  </a:moveTo>
                  <a:lnTo>
                    <a:pt x="16" y="96"/>
                  </a:lnTo>
                  <a:lnTo>
                    <a:pt x="17" y="97"/>
                  </a:lnTo>
                  <a:lnTo>
                    <a:pt x="17" y="98"/>
                  </a:lnTo>
                  <a:lnTo>
                    <a:pt x="16" y="100"/>
                  </a:lnTo>
                  <a:lnTo>
                    <a:pt x="7" y="100"/>
                  </a:lnTo>
                  <a:lnTo>
                    <a:pt x="7" y="98"/>
                  </a:lnTo>
                  <a:lnTo>
                    <a:pt x="6" y="98"/>
                  </a:lnTo>
                  <a:lnTo>
                    <a:pt x="6" y="97"/>
                  </a:lnTo>
                  <a:lnTo>
                    <a:pt x="7" y="97"/>
                  </a:lnTo>
                  <a:lnTo>
                    <a:pt x="7" y="96"/>
                  </a:lnTo>
                  <a:close/>
                  <a:moveTo>
                    <a:pt x="6" y="78"/>
                  </a:moveTo>
                  <a:lnTo>
                    <a:pt x="12" y="88"/>
                  </a:lnTo>
                  <a:lnTo>
                    <a:pt x="10" y="87"/>
                  </a:lnTo>
                  <a:lnTo>
                    <a:pt x="9" y="84"/>
                  </a:lnTo>
                  <a:lnTo>
                    <a:pt x="7" y="83"/>
                  </a:lnTo>
                  <a:lnTo>
                    <a:pt x="7" y="81"/>
                  </a:lnTo>
                  <a:lnTo>
                    <a:pt x="6" y="81"/>
                  </a:lnTo>
                  <a:lnTo>
                    <a:pt x="6" y="78"/>
                  </a:lnTo>
                  <a:close/>
                  <a:moveTo>
                    <a:pt x="75" y="74"/>
                  </a:moveTo>
                  <a:lnTo>
                    <a:pt x="88" y="74"/>
                  </a:lnTo>
                  <a:lnTo>
                    <a:pt x="89" y="76"/>
                  </a:lnTo>
                  <a:lnTo>
                    <a:pt x="90" y="76"/>
                  </a:lnTo>
                  <a:lnTo>
                    <a:pt x="92" y="77"/>
                  </a:lnTo>
                  <a:lnTo>
                    <a:pt x="92" y="81"/>
                  </a:lnTo>
                  <a:lnTo>
                    <a:pt x="90" y="84"/>
                  </a:lnTo>
                  <a:lnTo>
                    <a:pt x="90" y="86"/>
                  </a:lnTo>
                  <a:lnTo>
                    <a:pt x="86" y="94"/>
                  </a:lnTo>
                  <a:lnTo>
                    <a:pt x="86" y="103"/>
                  </a:lnTo>
                  <a:lnTo>
                    <a:pt x="90" y="103"/>
                  </a:lnTo>
                  <a:lnTo>
                    <a:pt x="92" y="101"/>
                  </a:lnTo>
                  <a:lnTo>
                    <a:pt x="92" y="93"/>
                  </a:lnTo>
                  <a:lnTo>
                    <a:pt x="95" y="90"/>
                  </a:lnTo>
                  <a:lnTo>
                    <a:pt x="95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03" y="84"/>
                  </a:lnTo>
                  <a:lnTo>
                    <a:pt x="105" y="84"/>
                  </a:lnTo>
                  <a:lnTo>
                    <a:pt x="106" y="83"/>
                  </a:lnTo>
                  <a:lnTo>
                    <a:pt x="110" y="87"/>
                  </a:lnTo>
                  <a:lnTo>
                    <a:pt x="113" y="88"/>
                  </a:lnTo>
                  <a:lnTo>
                    <a:pt x="115" y="88"/>
                  </a:lnTo>
                  <a:lnTo>
                    <a:pt x="116" y="90"/>
                  </a:lnTo>
                  <a:lnTo>
                    <a:pt x="116" y="91"/>
                  </a:lnTo>
                  <a:lnTo>
                    <a:pt x="118" y="91"/>
                  </a:lnTo>
                  <a:lnTo>
                    <a:pt x="118" y="93"/>
                  </a:lnTo>
                  <a:lnTo>
                    <a:pt x="120" y="96"/>
                  </a:lnTo>
                  <a:lnTo>
                    <a:pt x="120" y="98"/>
                  </a:lnTo>
                  <a:lnTo>
                    <a:pt x="122" y="101"/>
                  </a:lnTo>
                  <a:lnTo>
                    <a:pt x="122" y="110"/>
                  </a:lnTo>
                  <a:lnTo>
                    <a:pt x="120" y="111"/>
                  </a:lnTo>
                  <a:lnTo>
                    <a:pt x="120" y="113"/>
                  </a:lnTo>
                  <a:lnTo>
                    <a:pt x="122" y="114"/>
                  </a:lnTo>
                  <a:lnTo>
                    <a:pt x="120" y="116"/>
                  </a:lnTo>
                  <a:lnTo>
                    <a:pt x="120" y="121"/>
                  </a:lnTo>
                  <a:lnTo>
                    <a:pt x="118" y="124"/>
                  </a:lnTo>
                  <a:lnTo>
                    <a:pt x="115" y="124"/>
                  </a:lnTo>
                  <a:lnTo>
                    <a:pt x="113" y="126"/>
                  </a:lnTo>
                  <a:lnTo>
                    <a:pt x="109" y="126"/>
                  </a:lnTo>
                  <a:lnTo>
                    <a:pt x="109" y="131"/>
                  </a:lnTo>
                  <a:lnTo>
                    <a:pt x="110" y="131"/>
                  </a:lnTo>
                  <a:lnTo>
                    <a:pt x="110" y="133"/>
                  </a:lnTo>
                  <a:lnTo>
                    <a:pt x="112" y="134"/>
                  </a:lnTo>
                  <a:lnTo>
                    <a:pt x="113" y="134"/>
                  </a:lnTo>
                  <a:lnTo>
                    <a:pt x="113" y="136"/>
                  </a:lnTo>
                  <a:lnTo>
                    <a:pt x="116" y="136"/>
                  </a:lnTo>
                  <a:lnTo>
                    <a:pt x="116" y="137"/>
                  </a:lnTo>
                  <a:lnTo>
                    <a:pt x="118" y="137"/>
                  </a:lnTo>
                  <a:lnTo>
                    <a:pt x="119" y="139"/>
                  </a:lnTo>
                  <a:lnTo>
                    <a:pt x="120" y="139"/>
                  </a:lnTo>
                  <a:lnTo>
                    <a:pt x="120" y="144"/>
                  </a:lnTo>
                  <a:lnTo>
                    <a:pt x="119" y="147"/>
                  </a:lnTo>
                  <a:lnTo>
                    <a:pt x="116" y="150"/>
                  </a:lnTo>
                  <a:lnTo>
                    <a:pt x="116" y="151"/>
                  </a:lnTo>
                  <a:lnTo>
                    <a:pt x="115" y="153"/>
                  </a:lnTo>
                  <a:lnTo>
                    <a:pt x="115" y="156"/>
                  </a:lnTo>
                  <a:lnTo>
                    <a:pt x="110" y="160"/>
                  </a:lnTo>
                  <a:lnTo>
                    <a:pt x="110" y="162"/>
                  </a:lnTo>
                  <a:lnTo>
                    <a:pt x="100" y="162"/>
                  </a:lnTo>
                  <a:lnTo>
                    <a:pt x="99" y="163"/>
                  </a:lnTo>
                  <a:lnTo>
                    <a:pt x="85" y="163"/>
                  </a:lnTo>
                  <a:lnTo>
                    <a:pt x="85" y="162"/>
                  </a:lnTo>
                  <a:lnTo>
                    <a:pt x="83" y="162"/>
                  </a:lnTo>
                  <a:lnTo>
                    <a:pt x="83" y="160"/>
                  </a:lnTo>
                  <a:lnTo>
                    <a:pt x="82" y="160"/>
                  </a:lnTo>
                  <a:lnTo>
                    <a:pt x="80" y="159"/>
                  </a:lnTo>
                  <a:lnTo>
                    <a:pt x="80" y="157"/>
                  </a:lnTo>
                  <a:lnTo>
                    <a:pt x="79" y="154"/>
                  </a:lnTo>
                  <a:lnTo>
                    <a:pt x="77" y="153"/>
                  </a:lnTo>
                  <a:lnTo>
                    <a:pt x="77" y="151"/>
                  </a:lnTo>
                  <a:lnTo>
                    <a:pt x="76" y="151"/>
                  </a:lnTo>
                  <a:lnTo>
                    <a:pt x="75" y="150"/>
                  </a:lnTo>
                  <a:lnTo>
                    <a:pt x="66" y="150"/>
                  </a:lnTo>
                  <a:lnTo>
                    <a:pt x="65" y="149"/>
                  </a:lnTo>
                  <a:lnTo>
                    <a:pt x="63" y="149"/>
                  </a:lnTo>
                  <a:lnTo>
                    <a:pt x="60" y="146"/>
                  </a:lnTo>
                  <a:lnTo>
                    <a:pt x="57" y="146"/>
                  </a:lnTo>
                  <a:lnTo>
                    <a:pt x="56" y="144"/>
                  </a:lnTo>
                  <a:lnTo>
                    <a:pt x="55" y="144"/>
                  </a:lnTo>
                  <a:lnTo>
                    <a:pt x="55" y="143"/>
                  </a:lnTo>
                  <a:lnTo>
                    <a:pt x="52" y="143"/>
                  </a:lnTo>
                  <a:lnTo>
                    <a:pt x="52" y="141"/>
                  </a:lnTo>
                  <a:lnTo>
                    <a:pt x="50" y="141"/>
                  </a:lnTo>
                  <a:lnTo>
                    <a:pt x="50" y="140"/>
                  </a:lnTo>
                  <a:lnTo>
                    <a:pt x="49" y="139"/>
                  </a:lnTo>
                  <a:lnTo>
                    <a:pt x="49" y="137"/>
                  </a:lnTo>
                  <a:lnTo>
                    <a:pt x="47" y="136"/>
                  </a:lnTo>
                  <a:lnTo>
                    <a:pt x="47" y="134"/>
                  </a:lnTo>
                  <a:lnTo>
                    <a:pt x="46" y="134"/>
                  </a:lnTo>
                  <a:lnTo>
                    <a:pt x="46" y="131"/>
                  </a:lnTo>
                  <a:lnTo>
                    <a:pt x="45" y="130"/>
                  </a:lnTo>
                  <a:lnTo>
                    <a:pt x="45" y="116"/>
                  </a:lnTo>
                  <a:lnTo>
                    <a:pt x="43" y="116"/>
                  </a:lnTo>
                  <a:lnTo>
                    <a:pt x="42" y="114"/>
                  </a:lnTo>
                  <a:lnTo>
                    <a:pt x="40" y="114"/>
                  </a:lnTo>
                  <a:lnTo>
                    <a:pt x="39" y="113"/>
                  </a:lnTo>
                  <a:lnTo>
                    <a:pt x="36" y="111"/>
                  </a:lnTo>
                  <a:lnTo>
                    <a:pt x="34" y="111"/>
                  </a:lnTo>
                  <a:lnTo>
                    <a:pt x="34" y="110"/>
                  </a:lnTo>
                  <a:lnTo>
                    <a:pt x="33" y="110"/>
                  </a:lnTo>
                  <a:lnTo>
                    <a:pt x="33" y="108"/>
                  </a:lnTo>
                  <a:lnTo>
                    <a:pt x="32" y="108"/>
                  </a:lnTo>
                  <a:lnTo>
                    <a:pt x="32" y="106"/>
                  </a:lnTo>
                  <a:lnTo>
                    <a:pt x="33" y="104"/>
                  </a:lnTo>
                  <a:lnTo>
                    <a:pt x="33" y="103"/>
                  </a:lnTo>
                  <a:lnTo>
                    <a:pt x="36" y="103"/>
                  </a:lnTo>
                  <a:lnTo>
                    <a:pt x="36" y="101"/>
                  </a:lnTo>
                  <a:lnTo>
                    <a:pt x="37" y="101"/>
                  </a:lnTo>
                  <a:lnTo>
                    <a:pt x="37" y="100"/>
                  </a:lnTo>
                  <a:lnTo>
                    <a:pt x="39" y="100"/>
                  </a:lnTo>
                  <a:lnTo>
                    <a:pt x="39" y="98"/>
                  </a:lnTo>
                  <a:lnTo>
                    <a:pt x="40" y="98"/>
                  </a:lnTo>
                  <a:lnTo>
                    <a:pt x="40" y="97"/>
                  </a:lnTo>
                  <a:lnTo>
                    <a:pt x="43" y="97"/>
                  </a:lnTo>
                  <a:lnTo>
                    <a:pt x="43" y="96"/>
                  </a:lnTo>
                  <a:lnTo>
                    <a:pt x="47" y="96"/>
                  </a:lnTo>
                  <a:lnTo>
                    <a:pt x="49" y="94"/>
                  </a:lnTo>
                  <a:lnTo>
                    <a:pt x="52" y="94"/>
                  </a:lnTo>
                  <a:lnTo>
                    <a:pt x="52" y="93"/>
                  </a:lnTo>
                  <a:lnTo>
                    <a:pt x="53" y="91"/>
                  </a:lnTo>
                  <a:lnTo>
                    <a:pt x="53" y="87"/>
                  </a:lnTo>
                  <a:lnTo>
                    <a:pt x="55" y="86"/>
                  </a:lnTo>
                  <a:lnTo>
                    <a:pt x="55" y="83"/>
                  </a:lnTo>
                  <a:lnTo>
                    <a:pt x="56" y="81"/>
                  </a:lnTo>
                  <a:lnTo>
                    <a:pt x="56" y="80"/>
                  </a:lnTo>
                  <a:lnTo>
                    <a:pt x="57" y="80"/>
                  </a:lnTo>
                  <a:lnTo>
                    <a:pt x="59" y="78"/>
                  </a:lnTo>
                  <a:lnTo>
                    <a:pt x="67" y="78"/>
                  </a:lnTo>
                  <a:lnTo>
                    <a:pt x="73" y="76"/>
                  </a:lnTo>
                  <a:lnTo>
                    <a:pt x="75" y="76"/>
                  </a:lnTo>
                  <a:lnTo>
                    <a:pt x="75" y="74"/>
                  </a:lnTo>
                  <a:close/>
                  <a:moveTo>
                    <a:pt x="4" y="71"/>
                  </a:moveTo>
                  <a:lnTo>
                    <a:pt x="6" y="71"/>
                  </a:lnTo>
                  <a:lnTo>
                    <a:pt x="6" y="77"/>
                  </a:lnTo>
                  <a:lnTo>
                    <a:pt x="4" y="77"/>
                  </a:lnTo>
                  <a:lnTo>
                    <a:pt x="4" y="71"/>
                  </a:lnTo>
                  <a:close/>
                  <a:moveTo>
                    <a:pt x="12" y="70"/>
                  </a:moveTo>
                  <a:lnTo>
                    <a:pt x="16" y="70"/>
                  </a:lnTo>
                  <a:lnTo>
                    <a:pt x="17" y="71"/>
                  </a:lnTo>
                  <a:lnTo>
                    <a:pt x="20" y="71"/>
                  </a:lnTo>
                  <a:lnTo>
                    <a:pt x="20" y="73"/>
                  </a:lnTo>
                  <a:lnTo>
                    <a:pt x="29" y="77"/>
                  </a:lnTo>
                  <a:lnTo>
                    <a:pt x="30" y="78"/>
                  </a:lnTo>
                  <a:lnTo>
                    <a:pt x="30" y="80"/>
                  </a:lnTo>
                  <a:lnTo>
                    <a:pt x="32" y="80"/>
                  </a:lnTo>
                  <a:lnTo>
                    <a:pt x="32" y="81"/>
                  </a:lnTo>
                  <a:lnTo>
                    <a:pt x="33" y="81"/>
                  </a:lnTo>
                  <a:lnTo>
                    <a:pt x="36" y="84"/>
                  </a:lnTo>
                  <a:lnTo>
                    <a:pt x="36" y="86"/>
                  </a:lnTo>
                  <a:lnTo>
                    <a:pt x="37" y="86"/>
                  </a:lnTo>
                  <a:lnTo>
                    <a:pt x="37" y="87"/>
                  </a:lnTo>
                  <a:lnTo>
                    <a:pt x="39" y="88"/>
                  </a:lnTo>
                  <a:lnTo>
                    <a:pt x="39" y="90"/>
                  </a:lnTo>
                  <a:lnTo>
                    <a:pt x="40" y="90"/>
                  </a:lnTo>
                  <a:lnTo>
                    <a:pt x="40" y="91"/>
                  </a:lnTo>
                  <a:lnTo>
                    <a:pt x="39" y="93"/>
                  </a:lnTo>
                  <a:lnTo>
                    <a:pt x="39" y="94"/>
                  </a:lnTo>
                  <a:lnTo>
                    <a:pt x="36" y="97"/>
                  </a:lnTo>
                  <a:lnTo>
                    <a:pt x="36" y="98"/>
                  </a:lnTo>
                  <a:lnTo>
                    <a:pt x="34" y="98"/>
                  </a:lnTo>
                  <a:lnTo>
                    <a:pt x="33" y="100"/>
                  </a:lnTo>
                  <a:lnTo>
                    <a:pt x="26" y="100"/>
                  </a:lnTo>
                  <a:lnTo>
                    <a:pt x="24" y="98"/>
                  </a:lnTo>
                  <a:lnTo>
                    <a:pt x="22" y="98"/>
                  </a:lnTo>
                  <a:lnTo>
                    <a:pt x="22" y="97"/>
                  </a:lnTo>
                  <a:lnTo>
                    <a:pt x="20" y="97"/>
                  </a:lnTo>
                  <a:lnTo>
                    <a:pt x="20" y="96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13" y="91"/>
                  </a:lnTo>
                  <a:lnTo>
                    <a:pt x="13" y="90"/>
                  </a:lnTo>
                  <a:lnTo>
                    <a:pt x="12" y="88"/>
                  </a:lnTo>
                  <a:lnTo>
                    <a:pt x="12" y="70"/>
                  </a:lnTo>
                  <a:close/>
                  <a:moveTo>
                    <a:pt x="6" y="70"/>
                  </a:moveTo>
                  <a:lnTo>
                    <a:pt x="12" y="70"/>
                  </a:lnTo>
                  <a:lnTo>
                    <a:pt x="6" y="71"/>
                  </a:lnTo>
                  <a:lnTo>
                    <a:pt x="6" y="70"/>
                  </a:lnTo>
                  <a:close/>
                  <a:moveTo>
                    <a:pt x="96" y="43"/>
                  </a:moveTo>
                  <a:lnTo>
                    <a:pt x="98" y="43"/>
                  </a:lnTo>
                  <a:lnTo>
                    <a:pt x="99" y="44"/>
                  </a:lnTo>
                  <a:lnTo>
                    <a:pt x="99" y="50"/>
                  </a:lnTo>
                  <a:lnTo>
                    <a:pt x="96" y="50"/>
                  </a:lnTo>
                  <a:lnTo>
                    <a:pt x="95" y="48"/>
                  </a:lnTo>
                  <a:lnTo>
                    <a:pt x="95" y="44"/>
                  </a:lnTo>
                  <a:lnTo>
                    <a:pt x="96" y="44"/>
                  </a:lnTo>
                  <a:lnTo>
                    <a:pt x="96" y="43"/>
                  </a:lnTo>
                  <a:close/>
                  <a:moveTo>
                    <a:pt x="43" y="4"/>
                  </a:moveTo>
                  <a:lnTo>
                    <a:pt x="45" y="4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2" y="10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3" y="4"/>
                  </a:lnTo>
                  <a:close/>
                  <a:moveTo>
                    <a:pt x="69" y="0"/>
                  </a:moveTo>
                  <a:lnTo>
                    <a:pt x="76" y="0"/>
                  </a:lnTo>
                  <a:lnTo>
                    <a:pt x="79" y="2"/>
                  </a:lnTo>
                  <a:lnTo>
                    <a:pt x="79" y="4"/>
                  </a:lnTo>
                  <a:lnTo>
                    <a:pt x="80" y="5"/>
                  </a:lnTo>
                  <a:lnTo>
                    <a:pt x="80" y="20"/>
                  </a:lnTo>
                  <a:lnTo>
                    <a:pt x="82" y="21"/>
                  </a:lnTo>
                  <a:lnTo>
                    <a:pt x="82" y="22"/>
                  </a:lnTo>
                  <a:lnTo>
                    <a:pt x="83" y="24"/>
                  </a:lnTo>
                  <a:lnTo>
                    <a:pt x="85" y="24"/>
                  </a:lnTo>
                  <a:lnTo>
                    <a:pt x="95" y="34"/>
                  </a:lnTo>
                  <a:lnTo>
                    <a:pt x="95" y="43"/>
                  </a:lnTo>
                  <a:lnTo>
                    <a:pt x="88" y="50"/>
                  </a:lnTo>
                  <a:lnTo>
                    <a:pt x="88" y="65"/>
                  </a:lnTo>
                  <a:lnTo>
                    <a:pt x="86" y="65"/>
                  </a:lnTo>
                  <a:lnTo>
                    <a:pt x="86" y="67"/>
                  </a:lnTo>
                  <a:lnTo>
                    <a:pt x="83" y="67"/>
                  </a:lnTo>
                  <a:lnTo>
                    <a:pt x="83" y="68"/>
                  </a:lnTo>
                  <a:lnTo>
                    <a:pt x="69" y="68"/>
                  </a:lnTo>
                  <a:lnTo>
                    <a:pt x="67" y="70"/>
                  </a:lnTo>
                  <a:lnTo>
                    <a:pt x="65" y="70"/>
                  </a:lnTo>
                  <a:lnTo>
                    <a:pt x="65" y="71"/>
                  </a:lnTo>
                  <a:lnTo>
                    <a:pt x="63" y="71"/>
                  </a:lnTo>
                  <a:lnTo>
                    <a:pt x="62" y="73"/>
                  </a:lnTo>
                  <a:lnTo>
                    <a:pt x="59" y="73"/>
                  </a:lnTo>
                  <a:lnTo>
                    <a:pt x="56" y="76"/>
                  </a:lnTo>
                  <a:lnTo>
                    <a:pt x="53" y="76"/>
                  </a:lnTo>
                  <a:lnTo>
                    <a:pt x="52" y="77"/>
                  </a:lnTo>
                  <a:lnTo>
                    <a:pt x="50" y="77"/>
                  </a:lnTo>
                  <a:lnTo>
                    <a:pt x="47" y="78"/>
                  </a:lnTo>
                  <a:lnTo>
                    <a:pt x="42" y="78"/>
                  </a:lnTo>
                  <a:lnTo>
                    <a:pt x="42" y="80"/>
                  </a:lnTo>
                  <a:lnTo>
                    <a:pt x="36" y="80"/>
                  </a:lnTo>
                  <a:lnTo>
                    <a:pt x="34" y="78"/>
                  </a:lnTo>
                  <a:lnTo>
                    <a:pt x="30" y="78"/>
                  </a:lnTo>
                  <a:lnTo>
                    <a:pt x="30" y="77"/>
                  </a:lnTo>
                  <a:lnTo>
                    <a:pt x="29" y="76"/>
                  </a:lnTo>
                  <a:lnTo>
                    <a:pt x="29" y="68"/>
                  </a:lnTo>
                  <a:lnTo>
                    <a:pt x="30" y="67"/>
                  </a:lnTo>
                  <a:lnTo>
                    <a:pt x="30" y="65"/>
                  </a:lnTo>
                  <a:lnTo>
                    <a:pt x="32" y="65"/>
                  </a:lnTo>
                  <a:lnTo>
                    <a:pt x="32" y="64"/>
                  </a:lnTo>
                  <a:lnTo>
                    <a:pt x="33" y="64"/>
                  </a:lnTo>
                  <a:lnTo>
                    <a:pt x="34" y="61"/>
                  </a:lnTo>
                  <a:lnTo>
                    <a:pt x="34" y="60"/>
                  </a:lnTo>
                  <a:lnTo>
                    <a:pt x="23" y="60"/>
                  </a:lnTo>
                  <a:lnTo>
                    <a:pt x="23" y="57"/>
                  </a:lnTo>
                  <a:lnTo>
                    <a:pt x="22" y="57"/>
                  </a:lnTo>
                  <a:lnTo>
                    <a:pt x="22" y="55"/>
                  </a:lnTo>
                  <a:lnTo>
                    <a:pt x="23" y="53"/>
                  </a:lnTo>
                  <a:lnTo>
                    <a:pt x="23" y="50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26" y="47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9" y="44"/>
                  </a:lnTo>
                  <a:lnTo>
                    <a:pt x="29" y="43"/>
                  </a:lnTo>
                  <a:lnTo>
                    <a:pt x="30" y="43"/>
                  </a:lnTo>
                  <a:lnTo>
                    <a:pt x="30" y="41"/>
                  </a:lnTo>
                  <a:lnTo>
                    <a:pt x="32" y="41"/>
                  </a:lnTo>
                  <a:lnTo>
                    <a:pt x="34" y="38"/>
                  </a:lnTo>
                  <a:lnTo>
                    <a:pt x="33" y="34"/>
                  </a:lnTo>
                  <a:lnTo>
                    <a:pt x="32" y="31"/>
                  </a:lnTo>
                  <a:lnTo>
                    <a:pt x="32" y="27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9" y="24"/>
                  </a:lnTo>
                  <a:lnTo>
                    <a:pt x="42" y="22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6" y="20"/>
                  </a:lnTo>
                  <a:lnTo>
                    <a:pt x="49" y="17"/>
                  </a:lnTo>
                  <a:lnTo>
                    <a:pt x="49" y="15"/>
                  </a:lnTo>
                  <a:lnTo>
                    <a:pt x="60" y="15"/>
                  </a:lnTo>
                  <a:lnTo>
                    <a:pt x="63" y="14"/>
                  </a:lnTo>
                  <a:lnTo>
                    <a:pt x="65" y="14"/>
                  </a:lnTo>
                  <a:lnTo>
                    <a:pt x="66" y="12"/>
                  </a:lnTo>
                  <a:lnTo>
                    <a:pt x="66" y="11"/>
                  </a:lnTo>
                  <a:lnTo>
                    <a:pt x="67" y="10"/>
                  </a:lnTo>
                  <a:lnTo>
                    <a:pt x="67" y="5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7" y="2"/>
                  </a:lnTo>
                  <a:lnTo>
                    <a:pt x="67" y="1"/>
                  </a:lnTo>
                  <a:lnTo>
                    <a:pt x="69" y="0"/>
                  </a:lnTo>
                  <a:close/>
                  <a:moveTo>
                    <a:pt x="9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7" y="5"/>
                  </a:lnTo>
                  <a:lnTo>
                    <a:pt x="7" y="1"/>
                  </a:lnTo>
                  <a:lnTo>
                    <a:pt x="9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xmlns="" id="{CE270620-72F5-48A5-BF15-FCA34C96C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988" y="2022475"/>
              <a:ext cx="12700" cy="206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6" y="3"/>
                </a:cxn>
                <a:cxn ang="0">
                  <a:pos x="8" y="4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2" y="10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8" h="13">
                  <a:moveTo>
                    <a:pt x="2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8" y="4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xmlns="" id="{158570D6-911F-4928-8872-9F03AA2E7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0" y="2014538"/>
              <a:ext cx="11112" cy="127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" y="0"/>
                </a:cxn>
                <a:cxn ang="0">
                  <a:pos x="7" y="6"/>
                </a:cxn>
                <a:cxn ang="0">
                  <a:pos x="6" y="8"/>
                </a:cxn>
                <a:cxn ang="0">
                  <a:pos x="3" y="8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3" y="0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7" y="0"/>
                  </a:lnTo>
                  <a:lnTo>
                    <a:pt x="7" y="6"/>
                  </a:lnTo>
                  <a:lnTo>
                    <a:pt x="6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xmlns="" id="{5A17A56F-6EA8-46D6-A9D1-0E3B6A853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2014538"/>
              <a:ext cx="6350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xmlns="" id="{C8FAB4C5-0D6F-429E-B498-7138A9661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2049463"/>
              <a:ext cx="9525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xmlns="" id="{069D5809-2B35-4A77-A523-BD0BD2B69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838" y="2049463"/>
              <a:ext cx="14287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7" y="3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7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xmlns="" id="{D1DB7973-F4FF-41C2-8956-900A89F55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600" y="2008188"/>
              <a:ext cx="9525" cy="142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6" y="9"/>
                </a:cxn>
                <a:cxn ang="0">
                  <a:pos x="1" y="9"/>
                </a:cxn>
                <a:cxn ang="0">
                  <a:pos x="1" y="7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4" y="0"/>
                </a:cxn>
              </a:cxnLst>
              <a:rect l="0" t="0" r="r" b="b"/>
              <a:pathLst>
                <a:path w="6" h="9">
                  <a:moveTo>
                    <a:pt x="4" y="0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9"/>
                  </a:lnTo>
                  <a:lnTo>
                    <a:pt x="1" y="9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xmlns="" id="{7D406487-1CF6-4FB4-81EE-165BC5E37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5" y="2011363"/>
              <a:ext cx="1587" cy="7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1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xmlns="" id="{A7019089-BEE1-406D-AFBD-CCC9CCC37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5" y="2049463"/>
              <a:ext cx="19050" cy="1270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0" y="3"/>
                </a:cxn>
                <a:cxn ang="0">
                  <a:pos x="11" y="3"/>
                </a:cxn>
                <a:cxn ang="0">
                  <a:pos x="11" y="6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4" y="8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2" h="8">
                  <a:moveTo>
                    <a:pt x="1" y="0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xmlns="" id="{5E36E351-05D9-4C3F-94C6-82549F722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238" y="2011363"/>
              <a:ext cx="7937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0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5" h="7">
                  <a:moveTo>
                    <a:pt x="1" y="0"/>
                  </a:moveTo>
                  <a:lnTo>
                    <a:pt x="5" y="0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59" name="Freeform 43">
              <a:extLst>
                <a:ext uri="{FF2B5EF4-FFF2-40B4-BE49-F238E27FC236}">
                  <a16:creationId xmlns:a16="http://schemas.microsoft.com/office/drawing/2014/main" xmlns="" id="{D79D9175-93C7-45F2-A918-C3347D64A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2063" y="1987550"/>
              <a:ext cx="11112" cy="111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6" y="2"/>
                </a:cxn>
                <a:cxn ang="0">
                  <a:pos x="6" y="0"/>
                </a:cxn>
              </a:cxnLst>
              <a:rect l="0" t="0" r="r" b="b"/>
              <a:pathLst>
                <a:path w="7" h="7">
                  <a:moveTo>
                    <a:pt x="6" y="0"/>
                  </a:moveTo>
                  <a:lnTo>
                    <a:pt x="7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2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60" name="Freeform 44">
              <a:extLst>
                <a:ext uri="{FF2B5EF4-FFF2-40B4-BE49-F238E27FC236}">
                  <a16:creationId xmlns:a16="http://schemas.microsoft.com/office/drawing/2014/main" xmlns="" id="{2F4165CC-5A4E-4979-A501-FE5FBA4C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300" y="1962150"/>
              <a:ext cx="15875" cy="238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10" y="15"/>
                </a:cxn>
                <a:cxn ang="0">
                  <a:pos x="2" y="15"/>
                </a:cxn>
                <a:cxn ang="0">
                  <a:pos x="2" y="13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2" y="9"/>
                </a:cxn>
                <a:cxn ang="0">
                  <a:pos x="2" y="8"/>
                </a:cxn>
                <a:cxn ang="0">
                  <a:pos x="5" y="8"/>
                </a:cxn>
                <a:cxn ang="0">
                  <a:pos x="6" y="5"/>
                </a:cxn>
                <a:cxn ang="0">
                  <a:pos x="9" y="2"/>
                </a:cxn>
                <a:cxn ang="0">
                  <a:pos x="9" y="0"/>
                </a:cxn>
              </a:cxnLst>
              <a:rect l="0" t="0" r="r" b="b"/>
              <a:pathLst>
                <a:path w="10" h="15">
                  <a:moveTo>
                    <a:pt x="9" y="0"/>
                  </a:moveTo>
                  <a:lnTo>
                    <a:pt x="10" y="0"/>
                  </a:lnTo>
                  <a:lnTo>
                    <a:pt x="10" y="15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5" y="8"/>
                  </a:lnTo>
                  <a:lnTo>
                    <a:pt x="6" y="5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61" name="Freeform 45">
              <a:extLst>
                <a:ext uri="{FF2B5EF4-FFF2-40B4-BE49-F238E27FC236}">
                  <a16:creationId xmlns:a16="http://schemas.microsoft.com/office/drawing/2014/main" xmlns="" id="{90157356-8DC5-4E8D-AB21-377D9D255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350" y="2049463"/>
              <a:ext cx="12700" cy="206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7" y="7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7" y="11"/>
                </a:cxn>
                <a:cxn ang="0">
                  <a:pos x="7" y="13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3" y="11"/>
                </a:cxn>
                <a:cxn ang="0">
                  <a:pos x="3" y="10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0" y="7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8" h="13">
                  <a:moveTo>
                    <a:pt x="3" y="0"/>
                  </a:moveTo>
                  <a:lnTo>
                    <a:pt x="4" y="0"/>
                  </a:lnTo>
                  <a:lnTo>
                    <a:pt x="7" y="3"/>
                  </a:lnTo>
                  <a:lnTo>
                    <a:pt x="7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62" name="Freeform 46">
              <a:extLst>
                <a:ext uri="{FF2B5EF4-FFF2-40B4-BE49-F238E27FC236}">
                  <a16:creationId xmlns:a16="http://schemas.microsoft.com/office/drawing/2014/main" xmlns="" id="{56BB4280-DB64-4BC4-915D-D323F248A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3175" y="1960563"/>
              <a:ext cx="12700" cy="222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7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63" name="Freeform 47">
              <a:extLst>
                <a:ext uri="{FF2B5EF4-FFF2-40B4-BE49-F238E27FC236}">
                  <a16:creationId xmlns:a16="http://schemas.microsoft.com/office/drawing/2014/main" xmlns="" id="{7CCA871E-26B0-4331-84A8-20506BC49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3175" y="1985963"/>
              <a:ext cx="19050" cy="127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0"/>
                </a:cxn>
                <a:cxn ang="0">
                  <a:pos x="12" y="4"/>
                </a:cxn>
                <a:cxn ang="0">
                  <a:pos x="9" y="7"/>
                </a:cxn>
                <a:cxn ang="0">
                  <a:pos x="2" y="7"/>
                </a:cxn>
                <a:cxn ang="0">
                  <a:pos x="0" y="8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12" h="8">
                  <a:moveTo>
                    <a:pt x="2" y="0"/>
                  </a:moveTo>
                  <a:lnTo>
                    <a:pt x="12" y="0"/>
                  </a:lnTo>
                  <a:lnTo>
                    <a:pt x="12" y="4"/>
                  </a:lnTo>
                  <a:lnTo>
                    <a:pt x="9" y="7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64" name="Freeform 48">
              <a:extLst>
                <a:ext uri="{FF2B5EF4-FFF2-40B4-BE49-F238E27FC236}">
                  <a16:creationId xmlns:a16="http://schemas.microsoft.com/office/drawing/2014/main" xmlns="" id="{A93CDCA2-CAB7-4CD5-AD95-914E2FA17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3175" y="2011363"/>
              <a:ext cx="14287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6" y="2"/>
                </a:cxn>
                <a:cxn ang="0">
                  <a:pos x="9" y="5"/>
                </a:cxn>
                <a:cxn ang="0">
                  <a:pos x="9" y="10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9" h="10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9" y="5"/>
                  </a:lnTo>
                  <a:lnTo>
                    <a:pt x="9" y="10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xmlns="" id="{CC136E74-C14F-40F2-AEF9-E62B2D10A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860550"/>
              <a:ext cx="6350" cy="206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0"/>
                </a:cxn>
                <a:cxn ang="0">
                  <a:pos x="4" y="13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13">
                  <a:moveTo>
                    <a:pt x="3" y="0"/>
                  </a:moveTo>
                  <a:lnTo>
                    <a:pt x="4" y="0"/>
                  </a:lnTo>
                  <a:lnTo>
                    <a:pt x="4" y="13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xmlns="" id="{F5270A54-98F6-4037-AE1F-3E72F7B38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7175" y="1925638"/>
              <a:ext cx="15875" cy="127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8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4" y="0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8" y="6"/>
                  </a:lnTo>
                  <a:lnTo>
                    <a:pt x="7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xmlns="" id="{0584DA49-485B-4BD6-A0A3-3B8FCE0B5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638" y="1939925"/>
              <a:ext cx="11112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7" y="2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4" y="7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6"/>
                  </a:lnTo>
                  <a:lnTo>
                    <a:pt x="6" y="6"/>
                  </a:lnTo>
                  <a:lnTo>
                    <a:pt x="4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xmlns="" id="{B3F14986-6A2B-433F-96E3-D492A69C0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6838" y="1738313"/>
              <a:ext cx="134937" cy="14446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6" y="1"/>
                </a:cxn>
                <a:cxn ang="0">
                  <a:pos x="47" y="4"/>
                </a:cxn>
                <a:cxn ang="0">
                  <a:pos x="46" y="11"/>
                </a:cxn>
                <a:cxn ang="0">
                  <a:pos x="45" y="17"/>
                </a:cxn>
                <a:cxn ang="0">
                  <a:pos x="50" y="24"/>
                </a:cxn>
                <a:cxn ang="0">
                  <a:pos x="53" y="21"/>
                </a:cxn>
                <a:cxn ang="0">
                  <a:pos x="56" y="20"/>
                </a:cxn>
                <a:cxn ang="0">
                  <a:pos x="60" y="18"/>
                </a:cxn>
                <a:cxn ang="0">
                  <a:pos x="63" y="20"/>
                </a:cxn>
                <a:cxn ang="0">
                  <a:pos x="65" y="22"/>
                </a:cxn>
                <a:cxn ang="0">
                  <a:pos x="68" y="27"/>
                </a:cxn>
                <a:cxn ang="0">
                  <a:pos x="69" y="30"/>
                </a:cxn>
                <a:cxn ang="0">
                  <a:pos x="68" y="34"/>
                </a:cxn>
                <a:cxn ang="0">
                  <a:pos x="66" y="37"/>
                </a:cxn>
                <a:cxn ang="0">
                  <a:pos x="68" y="38"/>
                </a:cxn>
                <a:cxn ang="0">
                  <a:pos x="83" y="40"/>
                </a:cxn>
                <a:cxn ang="0">
                  <a:pos x="85" y="53"/>
                </a:cxn>
                <a:cxn ang="0">
                  <a:pos x="83" y="58"/>
                </a:cxn>
                <a:cxn ang="0">
                  <a:pos x="82" y="61"/>
                </a:cxn>
                <a:cxn ang="0">
                  <a:pos x="79" y="65"/>
                </a:cxn>
                <a:cxn ang="0">
                  <a:pos x="76" y="67"/>
                </a:cxn>
                <a:cxn ang="0">
                  <a:pos x="75" y="70"/>
                </a:cxn>
                <a:cxn ang="0">
                  <a:pos x="70" y="71"/>
                </a:cxn>
                <a:cxn ang="0">
                  <a:pos x="68" y="73"/>
                </a:cxn>
                <a:cxn ang="0">
                  <a:pos x="58" y="71"/>
                </a:cxn>
                <a:cxn ang="0">
                  <a:pos x="55" y="73"/>
                </a:cxn>
                <a:cxn ang="0">
                  <a:pos x="47" y="77"/>
                </a:cxn>
                <a:cxn ang="0">
                  <a:pos x="39" y="78"/>
                </a:cxn>
                <a:cxn ang="0">
                  <a:pos x="30" y="80"/>
                </a:cxn>
                <a:cxn ang="0">
                  <a:pos x="26" y="83"/>
                </a:cxn>
                <a:cxn ang="0">
                  <a:pos x="20" y="87"/>
                </a:cxn>
                <a:cxn ang="0">
                  <a:pos x="19" y="88"/>
                </a:cxn>
                <a:cxn ang="0">
                  <a:pos x="16" y="90"/>
                </a:cxn>
                <a:cxn ang="0">
                  <a:pos x="12" y="91"/>
                </a:cxn>
                <a:cxn ang="0">
                  <a:pos x="4" y="90"/>
                </a:cxn>
                <a:cxn ang="0">
                  <a:pos x="0" y="75"/>
                </a:cxn>
                <a:cxn ang="0">
                  <a:pos x="3" y="70"/>
                </a:cxn>
                <a:cxn ang="0">
                  <a:pos x="4" y="61"/>
                </a:cxn>
                <a:cxn ang="0">
                  <a:pos x="6" y="57"/>
                </a:cxn>
                <a:cxn ang="0">
                  <a:pos x="10" y="51"/>
                </a:cxn>
                <a:cxn ang="0">
                  <a:pos x="12" y="50"/>
                </a:cxn>
                <a:cxn ang="0">
                  <a:pos x="13" y="48"/>
                </a:cxn>
                <a:cxn ang="0">
                  <a:pos x="17" y="47"/>
                </a:cxn>
                <a:cxn ang="0">
                  <a:pos x="19" y="30"/>
                </a:cxn>
                <a:cxn ang="0">
                  <a:pos x="20" y="25"/>
                </a:cxn>
                <a:cxn ang="0">
                  <a:pos x="20" y="21"/>
                </a:cxn>
                <a:cxn ang="0">
                  <a:pos x="22" y="12"/>
                </a:cxn>
                <a:cxn ang="0">
                  <a:pos x="23" y="8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9" y="8"/>
                </a:cxn>
                <a:cxn ang="0">
                  <a:pos x="30" y="10"/>
                </a:cxn>
                <a:cxn ang="0">
                  <a:pos x="32" y="11"/>
                </a:cxn>
                <a:cxn ang="0">
                  <a:pos x="33" y="8"/>
                </a:cxn>
                <a:cxn ang="0">
                  <a:pos x="35" y="5"/>
                </a:cxn>
                <a:cxn ang="0">
                  <a:pos x="36" y="2"/>
                </a:cxn>
                <a:cxn ang="0">
                  <a:pos x="37" y="1"/>
                </a:cxn>
                <a:cxn ang="0">
                  <a:pos x="40" y="0"/>
                </a:cxn>
              </a:cxnLst>
              <a:rect l="0" t="0" r="r" b="b"/>
              <a:pathLst>
                <a:path w="85" h="91">
                  <a:moveTo>
                    <a:pt x="40" y="0"/>
                  </a:moveTo>
                  <a:lnTo>
                    <a:pt x="43" y="0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6" y="2"/>
                  </a:lnTo>
                  <a:lnTo>
                    <a:pt x="47" y="4"/>
                  </a:lnTo>
                  <a:lnTo>
                    <a:pt x="47" y="10"/>
                  </a:lnTo>
                  <a:lnTo>
                    <a:pt x="46" y="11"/>
                  </a:lnTo>
                  <a:lnTo>
                    <a:pt x="46" y="14"/>
                  </a:lnTo>
                  <a:lnTo>
                    <a:pt x="45" y="17"/>
                  </a:lnTo>
                  <a:lnTo>
                    <a:pt x="45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3" y="21"/>
                  </a:lnTo>
                  <a:lnTo>
                    <a:pt x="55" y="20"/>
                  </a:lnTo>
                  <a:lnTo>
                    <a:pt x="56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20"/>
                  </a:lnTo>
                  <a:lnTo>
                    <a:pt x="63" y="20"/>
                  </a:lnTo>
                  <a:lnTo>
                    <a:pt x="65" y="21"/>
                  </a:lnTo>
                  <a:lnTo>
                    <a:pt x="65" y="22"/>
                  </a:lnTo>
                  <a:lnTo>
                    <a:pt x="68" y="25"/>
                  </a:lnTo>
                  <a:lnTo>
                    <a:pt x="68" y="27"/>
                  </a:lnTo>
                  <a:lnTo>
                    <a:pt x="69" y="27"/>
                  </a:lnTo>
                  <a:lnTo>
                    <a:pt x="69" y="30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6" y="35"/>
                  </a:lnTo>
                  <a:lnTo>
                    <a:pt x="66" y="37"/>
                  </a:lnTo>
                  <a:lnTo>
                    <a:pt x="68" y="37"/>
                  </a:lnTo>
                  <a:lnTo>
                    <a:pt x="68" y="38"/>
                  </a:lnTo>
                  <a:lnTo>
                    <a:pt x="83" y="38"/>
                  </a:lnTo>
                  <a:lnTo>
                    <a:pt x="83" y="40"/>
                  </a:lnTo>
                  <a:lnTo>
                    <a:pt x="85" y="40"/>
                  </a:lnTo>
                  <a:lnTo>
                    <a:pt x="85" y="53"/>
                  </a:lnTo>
                  <a:lnTo>
                    <a:pt x="83" y="54"/>
                  </a:lnTo>
                  <a:lnTo>
                    <a:pt x="83" y="58"/>
                  </a:lnTo>
                  <a:lnTo>
                    <a:pt x="82" y="60"/>
                  </a:lnTo>
                  <a:lnTo>
                    <a:pt x="82" y="61"/>
                  </a:lnTo>
                  <a:lnTo>
                    <a:pt x="79" y="64"/>
                  </a:lnTo>
                  <a:lnTo>
                    <a:pt x="79" y="65"/>
                  </a:lnTo>
                  <a:lnTo>
                    <a:pt x="78" y="67"/>
                  </a:lnTo>
                  <a:lnTo>
                    <a:pt x="76" y="67"/>
                  </a:lnTo>
                  <a:lnTo>
                    <a:pt x="75" y="68"/>
                  </a:lnTo>
                  <a:lnTo>
                    <a:pt x="75" y="70"/>
                  </a:lnTo>
                  <a:lnTo>
                    <a:pt x="72" y="70"/>
                  </a:lnTo>
                  <a:lnTo>
                    <a:pt x="70" y="71"/>
                  </a:lnTo>
                  <a:lnTo>
                    <a:pt x="68" y="71"/>
                  </a:lnTo>
                  <a:lnTo>
                    <a:pt x="68" y="73"/>
                  </a:lnTo>
                  <a:lnTo>
                    <a:pt x="59" y="73"/>
                  </a:lnTo>
                  <a:lnTo>
                    <a:pt x="58" y="71"/>
                  </a:lnTo>
                  <a:lnTo>
                    <a:pt x="58" y="73"/>
                  </a:lnTo>
                  <a:lnTo>
                    <a:pt x="55" y="73"/>
                  </a:lnTo>
                  <a:lnTo>
                    <a:pt x="52" y="74"/>
                  </a:lnTo>
                  <a:lnTo>
                    <a:pt x="47" y="77"/>
                  </a:lnTo>
                  <a:lnTo>
                    <a:pt x="40" y="77"/>
                  </a:lnTo>
                  <a:lnTo>
                    <a:pt x="39" y="78"/>
                  </a:lnTo>
                  <a:lnTo>
                    <a:pt x="32" y="78"/>
                  </a:lnTo>
                  <a:lnTo>
                    <a:pt x="30" y="80"/>
                  </a:lnTo>
                  <a:lnTo>
                    <a:pt x="27" y="81"/>
                  </a:lnTo>
                  <a:lnTo>
                    <a:pt x="26" y="83"/>
                  </a:lnTo>
                  <a:lnTo>
                    <a:pt x="23" y="84"/>
                  </a:lnTo>
                  <a:lnTo>
                    <a:pt x="20" y="87"/>
                  </a:lnTo>
                  <a:lnTo>
                    <a:pt x="19" y="87"/>
                  </a:lnTo>
                  <a:lnTo>
                    <a:pt x="19" y="88"/>
                  </a:lnTo>
                  <a:lnTo>
                    <a:pt x="17" y="88"/>
                  </a:lnTo>
                  <a:lnTo>
                    <a:pt x="16" y="90"/>
                  </a:lnTo>
                  <a:lnTo>
                    <a:pt x="15" y="90"/>
                  </a:lnTo>
                  <a:lnTo>
                    <a:pt x="12" y="91"/>
                  </a:lnTo>
                  <a:lnTo>
                    <a:pt x="4" y="91"/>
                  </a:lnTo>
                  <a:lnTo>
                    <a:pt x="4" y="90"/>
                  </a:lnTo>
                  <a:lnTo>
                    <a:pt x="0" y="90"/>
                  </a:lnTo>
                  <a:lnTo>
                    <a:pt x="0" y="75"/>
                  </a:lnTo>
                  <a:lnTo>
                    <a:pt x="3" y="73"/>
                  </a:lnTo>
                  <a:lnTo>
                    <a:pt x="3" y="70"/>
                  </a:lnTo>
                  <a:lnTo>
                    <a:pt x="4" y="67"/>
                  </a:lnTo>
                  <a:lnTo>
                    <a:pt x="4" y="61"/>
                  </a:lnTo>
                  <a:lnTo>
                    <a:pt x="6" y="58"/>
                  </a:lnTo>
                  <a:lnTo>
                    <a:pt x="6" y="57"/>
                  </a:lnTo>
                  <a:lnTo>
                    <a:pt x="10" y="53"/>
                  </a:lnTo>
                  <a:lnTo>
                    <a:pt x="10" y="51"/>
                  </a:lnTo>
                  <a:lnTo>
                    <a:pt x="12" y="51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3" y="48"/>
                  </a:lnTo>
                  <a:lnTo>
                    <a:pt x="15" y="48"/>
                  </a:lnTo>
                  <a:lnTo>
                    <a:pt x="17" y="47"/>
                  </a:lnTo>
                  <a:lnTo>
                    <a:pt x="19" y="45"/>
                  </a:lnTo>
                  <a:lnTo>
                    <a:pt x="19" y="30"/>
                  </a:lnTo>
                  <a:lnTo>
                    <a:pt x="20" y="27"/>
                  </a:lnTo>
                  <a:lnTo>
                    <a:pt x="20" y="25"/>
                  </a:lnTo>
                  <a:lnTo>
                    <a:pt x="22" y="24"/>
                  </a:lnTo>
                  <a:lnTo>
                    <a:pt x="20" y="21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3" y="11"/>
                  </a:lnTo>
                  <a:lnTo>
                    <a:pt x="33" y="8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40" y="1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xmlns="" id="{8E9B50FF-853D-46C5-B247-8FF33B8A1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463" y="1906588"/>
              <a:ext cx="1139825" cy="1000125"/>
            </a:xfrm>
            <a:custGeom>
              <a:avLst/>
              <a:gdLst/>
              <a:ahLst/>
              <a:cxnLst>
                <a:cxn ang="0">
                  <a:pos x="539" y="12"/>
                </a:cxn>
                <a:cxn ang="0">
                  <a:pos x="535" y="40"/>
                </a:cxn>
                <a:cxn ang="0">
                  <a:pos x="569" y="50"/>
                </a:cxn>
                <a:cxn ang="0">
                  <a:pos x="576" y="57"/>
                </a:cxn>
                <a:cxn ang="0">
                  <a:pos x="631" y="50"/>
                </a:cxn>
                <a:cxn ang="0">
                  <a:pos x="649" y="71"/>
                </a:cxn>
                <a:cxn ang="0">
                  <a:pos x="665" y="77"/>
                </a:cxn>
                <a:cxn ang="0">
                  <a:pos x="678" y="113"/>
                </a:cxn>
                <a:cxn ang="0">
                  <a:pos x="677" y="123"/>
                </a:cxn>
                <a:cxn ang="0">
                  <a:pos x="672" y="159"/>
                </a:cxn>
                <a:cxn ang="0">
                  <a:pos x="651" y="190"/>
                </a:cxn>
                <a:cxn ang="0">
                  <a:pos x="629" y="216"/>
                </a:cxn>
                <a:cxn ang="0">
                  <a:pos x="588" y="255"/>
                </a:cxn>
                <a:cxn ang="0">
                  <a:pos x="555" y="311"/>
                </a:cxn>
                <a:cxn ang="0">
                  <a:pos x="611" y="273"/>
                </a:cxn>
                <a:cxn ang="0">
                  <a:pos x="631" y="256"/>
                </a:cxn>
                <a:cxn ang="0">
                  <a:pos x="652" y="235"/>
                </a:cxn>
                <a:cxn ang="0">
                  <a:pos x="634" y="230"/>
                </a:cxn>
                <a:cxn ang="0">
                  <a:pos x="655" y="219"/>
                </a:cxn>
                <a:cxn ang="0">
                  <a:pos x="654" y="258"/>
                </a:cxn>
                <a:cxn ang="0">
                  <a:pos x="685" y="328"/>
                </a:cxn>
                <a:cxn ang="0">
                  <a:pos x="695" y="414"/>
                </a:cxn>
                <a:cxn ang="0">
                  <a:pos x="658" y="463"/>
                </a:cxn>
                <a:cxn ang="0">
                  <a:pos x="604" y="507"/>
                </a:cxn>
                <a:cxn ang="0">
                  <a:pos x="562" y="513"/>
                </a:cxn>
                <a:cxn ang="0">
                  <a:pos x="486" y="508"/>
                </a:cxn>
                <a:cxn ang="0">
                  <a:pos x="449" y="484"/>
                </a:cxn>
                <a:cxn ang="0">
                  <a:pos x="334" y="541"/>
                </a:cxn>
                <a:cxn ang="0">
                  <a:pos x="320" y="574"/>
                </a:cxn>
                <a:cxn ang="0">
                  <a:pos x="211" y="626"/>
                </a:cxn>
                <a:cxn ang="0">
                  <a:pos x="143" y="573"/>
                </a:cxn>
                <a:cxn ang="0">
                  <a:pos x="92" y="623"/>
                </a:cxn>
                <a:cxn ang="0">
                  <a:pos x="70" y="554"/>
                </a:cxn>
                <a:cxn ang="0">
                  <a:pos x="34" y="477"/>
                </a:cxn>
                <a:cxn ang="0">
                  <a:pos x="20" y="415"/>
                </a:cxn>
                <a:cxn ang="0">
                  <a:pos x="53" y="352"/>
                </a:cxn>
                <a:cxn ang="0">
                  <a:pos x="63" y="302"/>
                </a:cxn>
                <a:cxn ang="0">
                  <a:pos x="85" y="312"/>
                </a:cxn>
                <a:cxn ang="0">
                  <a:pos x="110" y="356"/>
                </a:cxn>
                <a:cxn ang="0">
                  <a:pos x="98" y="392"/>
                </a:cxn>
                <a:cxn ang="0">
                  <a:pos x="86" y="422"/>
                </a:cxn>
                <a:cxn ang="0">
                  <a:pos x="105" y="475"/>
                </a:cxn>
                <a:cxn ang="0">
                  <a:pos x="106" y="430"/>
                </a:cxn>
                <a:cxn ang="0">
                  <a:pos x="128" y="331"/>
                </a:cxn>
                <a:cxn ang="0">
                  <a:pos x="106" y="292"/>
                </a:cxn>
                <a:cxn ang="0">
                  <a:pos x="100" y="226"/>
                </a:cxn>
                <a:cxn ang="0">
                  <a:pos x="202" y="225"/>
                </a:cxn>
                <a:cxn ang="0">
                  <a:pos x="237" y="227"/>
                </a:cxn>
                <a:cxn ang="0">
                  <a:pos x="237" y="189"/>
                </a:cxn>
                <a:cxn ang="0">
                  <a:pos x="245" y="166"/>
                </a:cxn>
                <a:cxn ang="0">
                  <a:pos x="248" y="146"/>
                </a:cxn>
                <a:cxn ang="0">
                  <a:pos x="313" y="126"/>
                </a:cxn>
                <a:cxn ang="0">
                  <a:pos x="346" y="110"/>
                </a:cxn>
                <a:cxn ang="0">
                  <a:pos x="356" y="98"/>
                </a:cxn>
                <a:cxn ang="0">
                  <a:pos x="401" y="116"/>
                </a:cxn>
                <a:cxn ang="0">
                  <a:pos x="450" y="98"/>
                </a:cxn>
                <a:cxn ang="0">
                  <a:pos x="486" y="83"/>
                </a:cxn>
                <a:cxn ang="0">
                  <a:pos x="469" y="58"/>
                </a:cxn>
                <a:cxn ang="0">
                  <a:pos x="490" y="24"/>
                </a:cxn>
              </a:cxnLst>
              <a:rect l="0" t="0" r="r" b="b"/>
              <a:pathLst>
                <a:path w="718" h="630">
                  <a:moveTo>
                    <a:pt x="512" y="0"/>
                  </a:moveTo>
                  <a:lnTo>
                    <a:pt x="520" y="0"/>
                  </a:lnTo>
                  <a:lnTo>
                    <a:pt x="523" y="1"/>
                  </a:lnTo>
                  <a:lnTo>
                    <a:pt x="526" y="4"/>
                  </a:lnTo>
                  <a:lnTo>
                    <a:pt x="528" y="8"/>
                  </a:lnTo>
                  <a:lnTo>
                    <a:pt x="529" y="11"/>
                  </a:lnTo>
                  <a:lnTo>
                    <a:pt x="533" y="11"/>
                  </a:lnTo>
                  <a:lnTo>
                    <a:pt x="535" y="10"/>
                  </a:lnTo>
                  <a:lnTo>
                    <a:pt x="538" y="10"/>
                  </a:lnTo>
                  <a:lnTo>
                    <a:pt x="539" y="12"/>
                  </a:lnTo>
                  <a:lnTo>
                    <a:pt x="545" y="18"/>
                  </a:lnTo>
                  <a:lnTo>
                    <a:pt x="546" y="21"/>
                  </a:lnTo>
                  <a:lnTo>
                    <a:pt x="543" y="23"/>
                  </a:lnTo>
                  <a:lnTo>
                    <a:pt x="535" y="25"/>
                  </a:lnTo>
                  <a:lnTo>
                    <a:pt x="532" y="28"/>
                  </a:lnTo>
                  <a:lnTo>
                    <a:pt x="528" y="30"/>
                  </a:lnTo>
                  <a:lnTo>
                    <a:pt x="525" y="35"/>
                  </a:lnTo>
                  <a:lnTo>
                    <a:pt x="526" y="38"/>
                  </a:lnTo>
                  <a:lnTo>
                    <a:pt x="528" y="40"/>
                  </a:lnTo>
                  <a:lnTo>
                    <a:pt x="535" y="40"/>
                  </a:lnTo>
                  <a:lnTo>
                    <a:pt x="536" y="38"/>
                  </a:lnTo>
                  <a:lnTo>
                    <a:pt x="538" y="38"/>
                  </a:lnTo>
                  <a:lnTo>
                    <a:pt x="539" y="40"/>
                  </a:lnTo>
                  <a:lnTo>
                    <a:pt x="539" y="41"/>
                  </a:lnTo>
                  <a:lnTo>
                    <a:pt x="542" y="44"/>
                  </a:lnTo>
                  <a:lnTo>
                    <a:pt x="551" y="44"/>
                  </a:lnTo>
                  <a:lnTo>
                    <a:pt x="558" y="41"/>
                  </a:lnTo>
                  <a:lnTo>
                    <a:pt x="563" y="41"/>
                  </a:lnTo>
                  <a:lnTo>
                    <a:pt x="569" y="43"/>
                  </a:lnTo>
                  <a:lnTo>
                    <a:pt x="569" y="50"/>
                  </a:lnTo>
                  <a:lnTo>
                    <a:pt x="561" y="61"/>
                  </a:lnTo>
                  <a:lnTo>
                    <a:pt x="559" y="67"/>
                  </a:lnTo>
                  <a:lnTo>
                    <a:pt x="561" y="71"/>
                  </a:lnTo>
                  <a:lnTo>
                    <a:pt x="566" y="73"/>
                  </a:lnTo>
                  <a:lnTo>
                    <a:pt x="573" y="73"/>
                  </a:lnTo>
                  <a:lnTo>
                    <a:pt x="579" y="70"/>
                  </a:lnTo>
                  <a:lnTo>
                    <a:pt x="582" y="66"/>
                  </a:lnTo>
                  <a:lnTo>
                    <a:pt x="579" y="61"/>
                  </a:lnTo>
                  <a:lnTo>
                    <a:pt x="578" y="58"/>
                  </a:lnTo>
                  <a:lnTo>
                    <a:pt x="576" y="57"/>
                  </a:lnTo>
                  <a:lnTo>
                    <a:pt x="578" y="54"/>
                  </a:lnTo>
                  <a:lnTo>
                    <a:pt x="583" y="53"/>
                  </a:lnTo>
                  <a:lnTo>
                    <a:pt x="589" y="54"/>
                  </a:lnTo>
                  <a:lnTo>
                    <a:pt x="596" y="57"/>
                  </a:lnTo>
                  <a:lnTo>
                    <a:pt x="604" y="57"/>
                  </a:lnTo>
                  <a:lnTo>
                    <a:pt x="615" y="54"/>
                  </a:lnTo>
                  <a:lnTo>
                    <a:pt x="619" y="53"/>
                  </a:lnTo>
                  <a:lnTo>
                    <a:pt x="624" y="50"/>
                  </a:lnTo>
                  <a:lnTo>
                    <a:pt x="628" y="48"/>
                  </a:lnTo>
                  <a:lnTo>
                    <a:pt x="631" y="50"/>
                  </a:lnTo>
                  <a:lnTo>
                    <a:pt x="634" y="53"/>
                  </a:lnTo>
                  <a:lnTo>
                    <a:pt x="634" y="55"/>
                  </a:lnTo>
                  <a:lnTo>
                    <a:pt x="641" y="63"/>
                  </a:lnTo>
                  <a:lnTo>
                    <a:pt x="641" y="64"/>
                  </a:lnTo>
                  <a:lnTo>
                    <a:pt x="639" y="67"/>
                  </a:lnTo>
                  <a:lnTo>
                    <a:pt x="639" y="70"/>
                  </a:lnTo>
                  <a:lnTo>
                    <a:pt x="642" y="73"/>
                  </a:lnTo>
                  <a:lnTo>
                    <a:pt x="645" y="73"/>
                  </a:lnTo>
                  <a:lnTo>
                    <a:pt x="647" y="71"/>
                  </a:lnTo>
                  <a:lnTo>
                    <a:pt x="649" y="71"/>
                  </a:lnTo>
                  <a:lnTo>
                    <a:pt x="652" y="70"/>
                  </a:lnTo>
                  <a:lnTo>
                    <a:pt x="657" y="70"/>
                  </a:lnTo>
                  <a:lnTo>
                    <a:pt x="657" y="71"/>
                  </a:lnTo>
                  <a:lnTo>
                    <a:pt x="658" y="74"/>
                  </a:lnTo>
                  <a:lnTo>
                    <a:pt x="655" y="80"/>
                  </a:lnTo>
                  <a:lnTo>
                    <a:pt x="657" y="81"/>
                  </a:lnTo>
                  <a:lnTo>
                    <a:pt x="658" y="84"/>
                  </a:lnTo>
                  <a:lnTo>
                    <a:pt x="662" y="86"/>
                  </a:lnTo>
                  <a:lnTo>
                    <a:pt x="665" y="80"/>
                  </a:lnTo>
                  <a:lnTo>
                    <a:pt x="665" y="77"/>
                  </a:lnTo>
                  <a:lnTo>
                    <a:pt x="667" y="74"/>
                  </a:lnTo>
                  <a:lnTo>
                    <a:pt x="669" y="77"/>
                  </a:lnTo>
                  <a:lnTo>
                    <a:pt x="671" y="80"/>
                  </a:lnTo>
                  <a:lnTo>
                    <a:pt x="674" y="88"/>
                  </a:lnTo>
                  <a:lnTo>
                    <a:pt x="674" y="93"/>
                  </a:lnTo>
                  <a:lnTo>
                    <a:pt x="677" y="96"/>
                  </a:lnTo>
                  <a:lnTo>
                    <a:pt x="678" y="98"/>
                  </a:lnTo>
                  <a:lnTo>
                    <a:pt x="680" y="100"/>
                  </a:lnTo>
                  <a:lnTo>
                    <a:pt x="680" y="107"/>
                  </a:lnTo>
                  <a:lnTo>
                    <a:pt x="678" y="113"/>
                  </a:lnTo>
                  <a:lnTo>
                    <a:pt x="675" y="113"/>
                  </a:lnTo>
                  <a:lnTo>
                    <a:pt x="672" y="107"/>
                  </a:lnTo>
                  <a:lnTo>
                    <a:pt x="668" y="107"/>
                  </a:lnTo>
                  <a:lnTo>
                    <a:pt x="664" y="103"/>
                  </a:lnTo>
                  <a:lnTo>
                    <a:pt x="661" y="103"/>
                  </a:lnTo>
                  <a:lnTo>
                    <a:pt x="659" y="107"/>
                  </a:lnTo>
                  <a:lnTo>
                    <a:pt x="659" y="110"/>
                  </a:lnTo>
                  <a:lnTo>
                    <a:pt x="662" y="114"/>
                  </a:lnTo>
                  <a:lnTo>
                    <a:pt x="671" y="123"/>
                  </a:lnTo>
                  <a:lnTo>
                    <a:pt x="677" y="123"/>
                  </a:lnTo>
                  <a:lnTo>
                    <a:pt x="681" y="124"/>
                  </a:lnTo>
                  <a:lnTo>
                    <a:pt x="684" y="126"/>
                  </a:lnTo>
                  <a:lnTo>
                    <a:pt x="685" y="127"/>
                  </a:lnTo>
                  <a:lnTo>
                    <a:pt x="687" y="130"/>
                  </a:lnTo>
                  <a:lnTo>
                    <a:pt x="687" y="136"/>
                  </a:lnTo>
                  <a:lnTo>
                    <a:pt x="685" y="147"/>
                  </a:lnTo>
                  <a:lnTo>
                    <a:pt x="682" y="154"/>
                  </a:lnTo>
                  <a:lnTo>
                    <a:pt x="678" y="157"/>
                  </a:lnTo>
                  <a:lnTo>
                    <a:pt x="675" y="157"/>
                  </a:lnTo>
                  <a:lnTo>
                    <a:pt x="672" y="159"/>
                  </a:lnTo>
                  <a:lnTo>
                    <a:pt x="669" y="163"/>
                  </a:lnTo>
                  <a:lnTo>
                    <a:pt x="669" y="167"/>
                  </a:lnTo>
                  <a:lnTo>
                    <a:pt x="667" y="173"/>
                  </a:lnTo>
                  <a:lnTo>
                    <a:pt x="665" y="173"/>
                  </a:lnTo>
                  <a:lnTo>
                    <a:pt x="664" y="174"/>
                  </a:lnTo>
                  <a:lnTo>
                    <a:pt x="658" y="174"/>
                  </a:lnTo>
                  <a:lnTo>
                    <a:pt x="655" y="177"/>
                  </a:lnTo>
                  <a:lnTo>
                    <a:pt x="655" y="183"/>
                  </a:lnTo>
                  <a:lnTo>
                    <a:pt x="652" y="189"/>
                  </a:lnTo>
                  <a:lnTo>
                    <a:pt x="651" y="190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39" y="196"/>
                  </a:lnTo>
                  <a:lnTo>
                    <a:pt x="635" y="200"/>
                  </a:lnTo>
                  <a:lnTo>
                    <a:pt x="632" y="202"/>
                  </a:lnTo>
                  <a:lnTo>
                    <a:pt x="629" y="202"/>
                  </a:lnTo>
                  <a:lnTo>
                    <a:pt x="628" y="203"/>
                  </a:lnTo>
                  <a:lnTo>
                    <a:pt x="628" y="210"/>
                  </a:lnTo>
                  <a:lnTo>
                    <a:pt x="629" y="213"/>
                  </a:lnTo>
                  <a:lnTo>
                    <a:pt x="629" y="216"/>
                  </a:lnTo>
                  <a:lnTo>
                    <a:pt x="631" y="219"/>
                  </a:lnTo>
                  <a:lnTo>
                    <a:pt x="631" y="220"/>
                  </a:lnTo>
                  <a:lnTo>
                    <a:pt x="624" y="227"/>
                  </a:lnTo>
                  <a:lnTo>
                    <a:pt x="615" y="233"/>
                  </a:lnTo>
                  <a:lnTo>
                    <a:pt x="612" y="239"/>
                  </a:lnTo>
                  <a:lnTo>
                    <a:pt x="611" y="243"/>
                  </a:lnTo>
                  <a:lnTo>
                    <a:pt x="608" y="249"/>
                  </a:lnTo>
                  <a:lnTo>
                    <a:pt x="604" y="250"/>
                  </a:lnTo>
                  <a:lnTo>
                    <a:pt x="592" y="253"/>
                  </a:lnTo>
                  <a:lnTo>
                    <a:pt x="588" y="255"/>
                  </a:lnTo>
                  <a:lnTo>
                    <a:pt x="588" y="269"/>
                  </a:lnTo>
                  <a:lnTo>
                    <a:pt x="579" y="275"/>
                  </a:lnTo>
                  <a:lnTo>
                    <a:pt x="573" y="278"/>
                  </a:lnTo>
                  <a:lnTo>
                    <a:pt x="569" y="281"/>
                  </a:lnTo>
                  <a:lnTo>
                    <a:pt x="566" y="283"/>
                  </a:lnTo>
                  <a:lnTo>
                    <a:pt x="568" y="286"/>
                  </a:lnTo>
                  <a:lnTo>
                    <a:pt x="568" y="292"/>
                  </a:lnTo>
                  <a:lnTo>
                    <a:pt x="558" y="302"/>
                  </a:lnTo>
                  <a:lnTo>
                    <a:pt x="555" y="308"/>
                  </a:lnTo>
                  <a:lnTo>
                    <a:pt x="555" y="311"/>
                  </a:lnTo>
                  <a:lnTo>
                    <a:pt x="558" y="311"/>
                  </a:lnTo>
                  <a:lnTo>
                    <a:pt x="565" y="309"/>
                  </a:lnTo>
                  <a:lnTo>
                    <a:pt x="571" y="303"/>
                  </a:lnTo>
                  <a:lnTo>
                    <a:pt x="576" y="289"/>
                  </a:lnTo>
                  <a:lnTo>
                    <a:pt x="581" y="283"/>
                  </a:lnTo>
                  <a:lnTo>
                    <a:pt x="592" y="283"/>
                  </a:lnTo>
                  <a:lnTo>
                    <a:pt x="599" y="285"/>
                  </a:lnTo>
                  <a:lnTo>
                    <a:pt x="608" y="285"/>
                  </a:lnTo>
                  <a:lnTo>
                    <a:pt x="611" y="279"/>
                  </a:lnTo>
                  <a:lnTo>
                    <a:pt x="611" y="273"/>
                  </a:lnTo>
                  <a:lnTo>
                    <a:pt x="612" y="270"/>
                  </a:lnTo>
                  <a:lnTo>
                    <a:pt x="621" y="270"/>
                  </a:lnTo>
                  <a:lnTo>
                    <a:pt x="624" y="269"/>
                  </a:lnTo>
                  <a:lnTo>
                    <a:pt x="624" y="262"/>
                  </a:lnTo>
                  <a:lnTo>
                    <a:pt x="622" y="258"/>
                  </a:lnTo>
                  <a:lnTo>
                    <a:pt x="622" y="255"/>
                  </a:lnTo>
                  <a:lnTo>
                    <a:pt x="624" y="252"/>
                  </a:lnTo>
                  <a:lnTo>
                    <a:pt x="625" y="252"/>
                  </a:lnTo>
                  <a:lnTo>
                    <a:pt x="628" y="253"/>
                  </a:lnTo>
                  <a:lnTo>
                    <a:pt x="631" y="256"/>
                  </a:lnTo>
                  <a:lnTo>
                    <a:pt x="634" y="258"/>
                  </a:lnTo>
                  <a:lnTo>
                    <a:pt x="637" y="260"/>
                  </a:lnTo>
                  <a:lnTo>
                    <a:pt x="642" y="260"/>
                  </a:lnTo>
                  <a:lnTo>
                    <a:pt x="645" y="255"/>
                  </a:lnTo>
                  <a:lnTo>
                    <a:pt x="649" y="249"/>
                  </a:lnTo>
                  <a:lnTo>
                    <a:pt x="652" y="245"/>
                  </a:lnTo>
                  <a:lnTo>
                    <a:pt x="654" y="240"/>
                  </a:lnTo>
                  <a:lnTo>
                    <a:pt x="655" y="239"/>
                  </a:lnTo>
                  <a:lnTo>
                    <a:pt x="655" y="235"/>
                  </a:lnTo>
                  <a:lnTo>
                    <a:pt x="652" y="235"/>
                  </a:lnTo>
                  <a:lnTo>
                    <a:pt x="648" y="233"/>
                  </a:lnTo>
                  <a:lnTo>
                    <a:pt x="644" y="236"/>
                  </a:lnTo>
                  <a:lnTo>
                    <a:pt x="641" y="239"/>
                  </a:lnTo>
                  <a:lnTo>
                    <a:pt x="637" y="240"/>
                  </a:lnTo>
                  <a:lnTo>
                    <a:pt x="634" y="242"/>
                  </a:lnTo>
                  <a:lnTo>
                    <a:pt x="631" y="242"/>
                  </a:lnTo>
                  <a:lnTo>
                    <a:pt x="629" y="240"/>
                  </a:lnTo>
                  <a:lnTo>
                    <a:pt x="629" y="236"/>
                  </a:lnTo>
                  <a:lnTo>
                    <a:pt x="632" y="233"/>
                  </a:lnTo>
                  <a:lnTo>
                    <a:pt x="634" y="230"/>
                  </a:lnTo>
                  <a:lnTo>
                    <a:pt x="639" y="225"/>
                  </a:lnTo>
                  <a:lnTo>
                    <a:pt x="641" y="222"/>
                  </a:lnTo>
                  <a:lnTo>
                    <a:pt x="642" y="222"/>
                  </a:lnTo>
                  <a:lnTo>
                    <a:pt x="644" y="223"/>
                  </a:lnTo>
                  <a:lnTo>
                    <a:pt x="645" y="226"/>
                  </a:lnTo>
                  <a:lnTo>
                    <a:pt x="647" y="227"/>
                  </a:lnTo>
                  <a:lnTo>
                    <a:pt x="648" y="227"/>
                  </a:lnTo>
                  <a:lnTo>
                    <a:pt x="651" y="226"/>
                  </a:lnTo>
                  <a:lnTo>
                    <a:pt x="654" y="222"/>
                  </a:lnTo>
                  <a:lnTo>
                    <a:pt x="655" y="219"/>
                  </a:lnTo>
                  <a:lnTo>
                    <a:pt x="658" y="217"/>
                  </a:lnTo>
                  <a:lnTo>
                    <a:pt x="659" y="219"/>
                  </a:lnTo>
                  <a:lnTo>
                    <a:pt x="661" y="222"/>
                  </a:lnTo>
                  <a:lnTo>
                    <a:pt x="661" y="225"/>
                  </a:lnTo>
                  <a:lnTo>
                    <a:pt x="662" y="227"/>
                  </a:lnTo>
                  <a:lnTo>
                    <a:pt x="662" y="229"/>
                  </a:lnTo>
                  <a:lnTo>
                    <a:pt x="664" y="230"/>
                  </a:lnTo>
                  <a:lnTo>
                    <a:pt x="657" y="240"/>
                  </a:lnTo>
                  <a:lnTo>
                    <a:pt x="652" y="249"/>
                  </a:lnTo>
                  <a:lnTo>
                    <a:pt x="654" y="258"/>
                  </a:lnTo>
                  <a:lnTo>
                    <a:pt x="661" y="266"/>
                  </a:lnTo>
                  <a:lnTo>
                    <a:pt x="661" y="272"/>
                  </a:lnTo>
                  <a:lnTo>
                    <a:pt x="658" y="279"/>
                  </a:lnTo>
                  <a:lnTo>
                    <a:pt x="658" y="286"/>
                  </a:lnTo>
                  <a:lnTo>
                    <a:pt x="664" y="295"/>
                  </a:lnTo>
                  <a:lnTo>
                    <a:pt x="667" y="303"/>
                  </a:lnTo>
                  <a:lnTo>
                    <a:pt x="667" y="308"/>
                  </a:lnTo>
                  <a:lnTo>
                    <a:pt x="669" y="316"/>
                  </a:lnTo>
                  <a:lnTo>
                    <a:pt x="677" y="322"/>
                  </a:lnTo>
                  <a:lnTo>
                    <a:pt x="685" y="328"/>
                  </a:lnTo>
                  <a:lnTo>
                    <a:pt x="692" y="335"/>
                  </a:lnTo>
                  <a:lnTo>
                    <a:pt x="698" y="345"/>
                  </a:lnTo>
                  <a:lnTo>
                    <a:pt x="701" y="371"/>
                  </a:lnTo>
                  <a:lnTo>
                    <a:pt x="702" y="374"/>
                  </a:lnTo>
                  <a:lnTo>
                    <a:pt x="705" y="375"/>
                  </a:lnTo>
                  <a:lnTo>
                    <a:pt x="710" y="378"/>
                  </a:lnTo>
                  <a:lnTo>
                    <a:pt x="715" y="384"/>
                  </a:lnTo>
                  <a:lnTo>
                    <a:pt x="718" y="392"/>
                  </a:lnTo>
                  <a:lnTo>
                    <a:pt x="708" y="404"/>
                  </a:lnTo>
                  <a:lnTo>
                    <a:pt x="695" y="414"/>
                  </a:lnTo>
                  <a:lnTo>
                    <a:pt x="685" y="425"/>
                  </a:lnTo>
                  <a:lnTo>
                    <a:pt x="684" y="428"/>
                  </a:lnTo>
                  <a:lnTo>
                    <a:pt x="684" y="432"/>
                  </a:lnTo>
                  <a:lnTo>
                    <a:pt x="680" y="441"/>
                  </a:lnTo>
                  <a:lnTo>
                    <a:pt x="674" y="444"/>
                  </a:lnTo>
                  <a:lnTo>
                    <a:pt x="669" y="445"/>
                  </a:lnTo>
                  <a:lnTo>
                    <a:pt x="665" y="448"/>
                  </a:lnTo>
                  <a:lnTo>
                    <a:pt x="661" y="453"/>
                  </a:lnTo>
                  <a:lnTo>
                    <a:pt x="659" y="455"/>
                  </a:lnTo>
                  <a:lnTo>
                    <a:pt x="658" y="463"/>
                  </a:lnTo>
                  <a:lnTo>
                    <a:pt x="659" y="471"/>
                  </a:lnTo>
                  <a:lnTo>
                    <a:pt x="659" y="480"/>
                  </a:lnTo>
                  <a:lnTo>
                    <a:pt x="657" y="487"/>
                  </a:lnTo>
                  <a:lnTo>
                    <a:pt x="649" y="487"/>
                  </a:lnTo>
                  <a:lnTo>
                    <a:pt x="641" y="483"/>
                  </a:lnTo>
                  <a:lnTo>
                    <a:pt x="638" y="483"/>
                  </a:lnTo>
                  <a:lnTo>
                    <a:pt x="629" y="487"/>
                  </a:lnTo>
                  <a:lnTo>
                    <a:pt x="615" y="501"/>
                  </a:lnTo>
                  <a:lnTo>
                    <a:pt x="608" y="506"/>
                  </a:lnTo>
                  <a:lnTo>
                    <a:pt x="604" y="507"/>
                  </a:lnTo>
                  <a:lnTo>
                    <a:pt x="598" y="507"/>
                  </a:lnTo>
                  <a:lnTo>
                    <a:pt x="594" y="506"/>
                  </a:lnTo>
                  <a:lnTo>
                    <a:pt x="588" y="506"/>
                  </a:lnTo>
                  <a:lnTo>
                    <a:pt x="579" y="508"/>
                  </a:lnTo>
                  <a:lnTo>
                    <a:pt x="579" y="517"/>
                  </a:lnTo>
                  <a:lnTo>
                    <a:pt x="578" y="518"/>
                  </a:lnTo>
                  <a:lnTo>
                    <a:pt x="571" y="518"/>
                  </a:lnTo>
                  <a:lnTo>
                    <a:pt x="569" y="516"/>
                  </a:lnTo>
                  <a:lnTo>
                    <a:pt x="566" y="513"/>
                  </a:lnTo>
                  <a:lnTo>
                    <a:pt x="562" y="513"/>
                  </a:lnTo>
                  <a:lnTo>
                    <a:pt x="558" y="514"/>
                  </a:lnTo>
                  <a:lnTo>
                    <a:pt x="552" y="516"/>
                  </a:lnTo>
                  <a:lnTo>
                    <a:pt x="552" y="517"/>
                  </a:lnTo>
                  <a:lnTo>
                    <a:pt x="553" y="518"/>
                  </a:lnTo>
                  <a:lnTo>
                    <a:pt x="553" y="521"/>
                  </a:lnTo>
                  <a:lnTo>
                    <a:pt x="540" y="526"/>
                  </a:lnTo>
                  <a:lnTo>
                    <a:pt x="526" y="524"/>
                  </a:lnTo>
                  <a:lnTo>
                    <a:pt x="503" y="513"/>
                  </a:lnTo>
                  <a:lnTo>
                    <a:pt x="496" y="510"/>
                  </a:lnTo>
                  <a:lnTo>
                    <a:pt x="486" y="508"/>
                  </a:lnTo>
                  <a:lnTo>
                    <a:pt x="475" y="508"/>
                  </a:lnTo>
                  <a:lnTo>
                    <a:pt x="465" y="510"/>
                  </a:lnTo>
                  <a:lnTo>
                    <a:pt x="460" y="510"/>
                  </a:lnTo>
                  <a:lnTo>
                    <a:pt x="460" y="507"/>
                  </a:lnTo>
                  <a:lnTo>
                    <a:pt x="465" y="498"/>
                  </a:lnTo>
                  <a:lnTo>
                    <a:pt x="467" y="496"/>
                  </a:lnTo>
                  <a:lnTo>
                    <a:pt x="467" y="493"/>
                  </a:lnTo>
                  <a:lnTo>
                    <a:pt x="466" y="490"/>
                  </a:lnTo>
                  <a:lnTo>
                    <a:pt x="456" y="484"/>
                  </a:lnTo>
                  <a:lnTo>
                    <a:pt x="449" y="484"/>
                  </a:lnTo>
                  <a:lnTo>
                    <a:pt x="442" y="485"/>
                  </a:lnTo>
                  <a:lnTo>
                    <a:pt x="430" y="494"/>
                  </a:lnTo>
                  <a:lnTo>
                    <a:pt x="423" y="497"/>
                  </a:lnTo>
                  <a:lnTo>
                    <a:pt x="401" y="497"/>
                  </a:lnTo>
                  <a:lnTo>
                    <a:pt x="384" y="501"/>
                  </a:lnTo>
                  <a:lnTo>
                    <a:pt x="368" y="510"/>
                  </a:lnTo>
                  <a:lnTo>
                    <a:pt x="354" y="520"/>
                  </a:lnTo>
                  <a:lnTo>
                    <a:pt x="338" y="530"/>
                  </a:lnTo>
                  <a:lnTo>
                    <a:pt x="335" y="534"/>
                  </a:lnTo>
                  <a:lnTo>
                    <a:pt x="334" y="541"/>
                  </a:lnTo>
                  <a:lnTo>
                    <a:pt x="335" y="549"/>
                  </a:lnTo>
                  <a:lnTo>
                    <a:pt x="334" y="556"/>
                  </a:lnTo>
                  <a:lnTo>
                    <a:pt x="333" y="557"/>
                  </a:lnTo>
                  <a:lnTo>
                    <a:pt x="327" y="557"/>
                  </a:lnTo>
                  <a:lnTo>
                    <a:pt x="325" y="559"/>
                  </a:lnTo>
                  <a:lnTo>
                    <a:pt x="323" y="559"/>
                  </a:lnTo>
                  <a:lnTo>
                    <a:pt x="323" y="561"/>
                  </a:lnTo>
                  <a:lnTo>
                    <a:pt x="321" y="566"/>
                  </a:lnTo>
                  <a:lnTo>
                    <a:pt x="321" y="571"/>
                  </a:lnTo>
                  <a:lnTo>
                    <a:pt x="320" y="574"/>
                  </a:lnTo>
                  <a:lnTo>
                    <a:pt x="313" y="576"/>
                  </a:lnTo>
                  <a:lnTo>
                    <a:pt x="295" y="579"/>
                  </a:lnTo>
                  <a:lnTo>
                    <a:pt x="288" y="582"/>
                  </a:lnTo>
                  <a:lnTo>
                    <a:pt x="280" y="589"/>
                  </a:lnTo>
                  <a:lnTo>
                    <a:pt x="271" y="600"/>
                  </a:lnTo>
                  <a:lnTo>
                    <a:pt x="261" y="613"/>
                  </a:lnTo>
                  <a:lnTo>
                    <a:pt x="248" y="623"/>
                  </a:lnTo>
                  <a:lnTo>
                    <a:pt x="234" y="630"/>
                  </a:lnTo>
                  <a:lnTo>
                    <a:pt x="221" y="629"/>
                  </a:lnTo>
                  <a:lnTo>
                    <a:pt x="211" y="626"/>
                  </a:lnTo>
                  <a:lnTo>
                    <a:pt x="199" y="623"/>
                  </a:lnTo>
                  <a:lnTo>
                    <a:pt x="188" y="626"/>
                  </a:lnTo>
                  <a:lnTo>
                    <a:pt x="178" y="629"/>
                  </a:lnTo>
                  <a:lnTo>
                    <a:pt x="168" y="630"/>
                  </a:lnTo>
                  <a:lnTo>
                    <a:pt x="161" y="626"/>
                  </a:lnTo>
                  <a:lnTo>
                    <a:pt x="156" y="617"/>
                  </a:lnTo>
                  <a:lnTo>
                    <a:pt x="152" y="606"/>
                  </a:lnTo>
                  <a:lnTo>
                    <a:pt x="149" y="593"/>
                  </a:lnTo>
                  <a:lnTo>
                    <a:pt x="148" y="582"/>
                  </a:lnTo>
                  <a:lnTo>
                    <a:pt x="143" y="573"/>
                  </a:lnTo>
                  <a:lnTo>
                    <a:pt x="138" y="570"/>
                  </a:lnTo>
                  <a:lnTo>
                    <a:pt x="133" y="571"/>
                  </a:lnTo>
                  <a:lnTo>
                    <a:pt x="128" y="573"/>
                  </a:lnTo>
                  <a:lnTo>
                    <a:pt x="123" y="576"/>
                  </a:lnTo>
                  <a:lnTo>
                    <a:pt x="120" y="579"/>
                  </a:lnTo>
                  <a:lnTo>
                    <a:pt x="118" y="583"/>
                  </a:lnTo>
                  <a:lnTo>
                    <a:pt x="108" y="603"/>
                  </a:lnTo>
                  <a:lnTo>
                    <a:pt x="100" y="613"/>
                  </a:lnTo>
                  <a:lnTo>
                    <a:pt x="96" y="620"/>
                  </a:lnTo>
                  <a:lnTo>
                    <a:pt x="92" y="623"/>
                  </a:lnTo>
                  <a:lnTo>
                    <a:pt x="89" y="622"/>
                  </a:lnTo>
                  <a:lnTo>
                    <a:pt x="86" y="614"/>
                  </a:lnTo>
                  <a:lnTo>
                    <a:pt x="85" y="606"/>
                  </a:lnTo>
                  <a:lnTo>
                    <a:pt x="82" y="599"/>
                  </a:lnTo>
                  <a:lnTo>
                    <a:pt x="73" y="586"/>
                  </a:lnTo>
                  <a:lnTo>
                    <a:pt x="63" y="571"/>
                  </a:lnTo>
                  <a:lnTo>
                    <a:pt x="63" y="569"/>
                  </a:lnTo>
                  <a:lnTo>
                    <a:pt x="66" y="563"/>
                  </a:lnTo>
                  <a:lnTo>
                    <a:pt x="70" y="559"/>
                  </a:lnTo>
                  <a:lnTo>
                    <a:pt x="70" y="554"/>
                  </a:lnTo>
                  <a:lnTo>
                    <a:pt x="59" y="540"/>
                  </a:lnTo>
                  <a:lnTo>
                    <a:pt x="60" y="537"/>
                  </a:lnTo>
                  <a:lnTo>
                    <a:pt x="63" y="534"/>
                  </a:lnTo>
                  <a:lnTo>
                    <a:pt x="66" y="521"/>
                  </a:lnTo>
                  <a:lnTo>
                    <a:pt x="63" y="507"/>
                  </a:lnTo>
                  <a:lnTo>
                    <a:pt x="63" y="485"/>
                  </a:lnTo>
                  <a:lnTo>
                    <a:pt x="59" y="474"/>
                  </a:lnTo>
                  <a:lnTo>
                    <a:pt x="53" y="473"/>
                  </a:lnTo>
                  <a:lnTo>
                    <a:pt x="45" y="474"/>
                  </a:lnTo>
                  <a:lnTo>
                    <a:pt x="34" y="477"/>
                  </a:lnTo>
                  <a:lnTo>
                    <a:pt x="24" y="477"/>
                  </a:lnTo>
                  <a:lnTo>
                    <a:pt x="16" y="474"/>
                  </a:lnTo>
                  <a:lnTo>
                    <a:pt x="12" y="458"/>
                  </a:lnTo>
                  <a:lnTo>
                    <a:pt x="6" y="448"/>
                  </a:lnTo>
                  <a:lnTo>
                    <a:pt x="3" y="441"/>
                  </a:lnTo>
                  <a:lnTo>
                    <a:pt x="0" y="435"/>
                  </a:lnTo>
                  <a:lnTo>
                    <a:pt x="2" y="428"/>
                  </a:lnTo>
                  <a:lnTo>
                    <a:pt x="6" y="421"/>
                  </a:lnTo>
                  <a:lnTo>
                    <a:pt x="12" y="418"/>
                  </a:lnTo>
                  <a:lnTo>
                    <a:pt x="20" y="415"/>
                  </a:lnTo>
                  <a:lnTo>
                    <a:pt x="29" y="410"/>
                  </a:lnTo>
                  <a:lnTo>
                    <a:pt x="37" y="398"/>
                  </a:lnTo>
                  <a:lnTo>
                    <a:pt x="40" y="397"/>
                  </a:lnTo>
                  <a:lnTo>
                    <a:pt x="43" y="398"/>
                  </a:lnTo>
                  <a:lnTo>
                    <a:pt x="47" y="398"/>
                  </a:lnTo>
                  <a:lnTo>
                    <a:pt x="50" y="399"/>
                  </a:lnTo>
                  <a:lnTo>
                    <a:pt x="52" y="398"/>
                  </a:lnTo>
                  <a:lnTo>
                    <a:pt x="56" y="391"/>
                  </a:lnTo>
                  <a:lnTo>
                    <a:pt x="56" y="362"/>
                  </a:lnTo>
                  <a:lnTo>
                    <a:pt x="53" y="352"/>
                  </a:lnTo>
                  <a:lnTo>
                    <a:pt x="49" y="345"/>
                  </a:lnTo>
                  <a:lnTo>
                    <a:pt x="45" y="339"/>
                  </a:lnTo>
                  <a:lnTo>
                    <a:pt x="40" y="332"/>
                  </a:lnTo>
                  <a:lnTo>
                    <a:pt x="37" y="325"/>
                  </a:lnTo>
                  <a:lnTo>
                    <a:pt x="40" y="321"/>
                  </a:lnTo>
                  <a:lnTo>
                    <a:pt x="45" y="319"/>
                  </a:lnTo>
                  <a:lnTo>
                    <a:pt x="50" y="318"/>
                  </a:lnTo>
                  <a:lnTo>
                    <a:pt x="55" y="315"/>
                  </a:lnTo>
                  <a:lnTo>
                    <a:pt x="60" y="311"/>
                  </a:lnTo>
                  <a:lnTo>
                    <a:pt x="63" y="302"/>
                  </a:lnTo>
                  <a:lnTo>
                    <a:pt x="63" y="289"/>
                  </a:lnTo>
                  <a:lnTo>
                    <a:pt x="56" y="288"/>
                  </a:lnTo>
                  <a:lnTo>
                    <a:pt x="52" y="286"/>
                  </a:lnTo>
                  <a:lnTo>
                    <a:pt x="47" y="283"/>
                  </a:lnTo>
                  <a:lnTo>
                    <a:pt x="45" y="281"/>
                  </a:lnTo>
                  <a:lnTo>
                    <a:pt x="45" y="273"/>
                  </a:lnTo>
                  <a:lnTo>
                    <a:pt x="56" y="273"/>
                  </a:lnTo>
                  <a:lnTo>
                    <a:pt x="69" y="286"/>
                  </a:lnTo>
                  <a:lnTo>
                    <a:pt x="77" y="298"/>
                  </a:lnTo>
                  <a:lnTo>
                    <a:pt x="85" y="312"/>
                  </a:lnTo>
                  <a:lnTo>
                    <a:pt x="89" y="329"/>
                  </a:lnTo>
                  <a:lnTo>
                    <a:pt x="95" y="332"/>
                  </a:lnTo>
                  <a:lnTo>
                    <a:pt x="112" y="335"/>
                  </a:lnTo>
                  <a:lnTo>
                    <a:pt x="119" y="336"/>
                  </a:lnTo>
                  <a:lnTo>
                    <a:pt x="122" y="341"/>
                  </a:lnTo>
                  <a:lnTo>
                    <a:pt x="122" y="344"/>
                  </a:lnTo>
                  <a:lnTo>
                    <a:pt x="118" y="348"/>
                  </a:lnTo>
                  <a:lnTo>
                    <a:pt x="118" y="352"/>
                  </a:lnTo>
                  <a:lnTo>
                    <a:pt x="113" y="355"/>
                  </a:lnTo>
                  <a:lnTo>
                    <a:pt x="110" y="356"/>
                  </a:lnTo>
                  <a:lnTo>
                    <a:pt x="102" y="356"/>
                  </a:lnTo>
                  <a:lnTo>
                    <a:pt x="96" y="359"/>
                  </a:lnTo>
                  <a:lnTo>
                    <a:pt x="95" y="361"/>
                  </a:lnTo>
                  <a:lnTo>
                    <a:pt x="93" y="364"/>
                  </a:lnTo>
                  <a:lnTo>
                    <a:pt x="93" y="372"/>
                  </a:lnTo>
                  <a:lnTo>
                    <a:pt x="88" y="384"/>
                  </a:lnTo>
                  <a:lnTo>
                    <a:pt x="86" y="395"/>
                  </a:lnTo>
                  <a:lnTo>
                    <a:pt x="90" y="397"/>
                  </a:lnTo>
                  <a:lnTo>
                    <a:pt x="96" y="394"/>
                  </a:lnTo>
                  <a:lnTo>
                    <a:pt x="98" y="392"/>
                  </a:lnTo>
                  <a:lnTo>
                    <a:pt x="102" y="384"/>
                  </a:lnTo>
                  <a:lnTo>
                    <a:pt x="103" y="382"/>
                  </a:lnTo>
                  <a:lnTo>
                    <a:pt x="106" y="381"/>
                  </a:lnTo>
                  <a:lnTo>
                    <a:pt x="109" y="384"/>
                  </a:lnTo>
                  <a:lnTo>
                    <a:pt x="109" y="388"/>
                  </a:lnTo>
                  <a:lnTo>
                    <a:pt x="106" y="397"/>
                  </a:lnTo>
                  <a:lnTo>
                    <a:pt x="102" y="401"/>
                  </a:lnTo>
                  <a:lnTo>
                    <a:pt x="96" y="412"/>
                  </a:lnTo>
                  <a:lnTo>
                    <a:pt x="95" y="420"/>
                  </a:lnTo>
                  <a:lnTo>
                    <a:pt x="86" y="422"/>
                  </a:lnTo>
                  <a:lnTo>
                    <a:pt x="85" y="424"/>
                  </a:lnTo>
                  <a:lnTo>
                    <a:pt x="83" y="427"/>
                  </a:lnTo>
                  <a:lnTo>
                    <a:pt x="85" y="430"/>
                  </a:lnTo>
                  <a:lnTo>
                    <a:pt x="92" y="435"/>
                  </a:lnTo>
                  <a:lnTo>
                    <a:pt x="95" y="440"/>
                  </a:lnTo>
                  <a:lnTo>
                    <a:pt x="95" y="444"/>
                  </a:lnTo>
                  <a:lnTo>
                    <a:pt x="93" y="448"/>
                  </a:lnTo>
                  <a:lnTo>
                    <a:pt x="93" y="458"/>
                  </a:lnTo>
                  <a:lnTo>
                    <a:pt x="100" y="470"/>
                  </a:lnTo>
                  <a:lnTo>
                    <a:pt x="105" y="475"/>
                  </a:lnTo>
                  <a:lnTo>
                    <a:pt x="109" y="478"/>
                  </a:lnTo>
                  <a:lnTo>
                    <a:pt x="116" y="477"/>
                  </a:lnTo>
                  <a:lnTo>
                    <a:pt x="120" y="473"/>
                  </a:lnTo>
                  <a:lnTo>
                    <a:pt x="119" y="467"/>
                  </a:lnTo>
                  <a:lnTo>
                    <a:pt x="108" y="455"/>
                  </a:lnTo>
                  <a:lnTo>
                    <a:pt x="105" y="451"/>
                  </a:lnTo>
                  <a:lnTo>
                    <a:pt x="105" y="444"/>
                  </a:lnTo>
                  <a:lnTo>
                    <a:pt x="106" y="440"/>
                  </a:lnTo>
                  <a:lnTo>
                    <a:pt x="108" y="434"/>
                  </a:lnTo>
                  <a:lnTo>
                    <a:pt x="106" y="430"/>
                  </a:lnTo>
                  <a:lnTo>
                    <a:pt x="109" y="425"/>
                  </a:lnTo>
                  <a:lnTo>
                    <a:pt x="116" y="418"/>
                  </a:lnTo>
                  <a:lnTo>
                    <a:pt x="119" y="410"/>
                  </a:lnTo>
                  <a:lnTo>
                    <a:pt x="119" y="388"/>
                  </a:lnTo>
                  <a:lnTo>
                    <a:pt x="118" y="365"/>
                  </a:lnTo>
                  <a:lnTo>
                    <a:pt x="120" y="361"/>
                  </a:lnTo>
                  <a:lnTo>
                    <a:pt x="122" y="356"/>
                  </a:lnTo>
                  <a:lnTo>
                    <a:pt x="128" y="345"/>
                  </a:lnTo>
                  <a:lnTo>
                    <a:pt x="129" y="336"/>
                  </a:lnTo>
                  <a:lnTo>
                    <a:pt x="128" y="331"/>
                  </a:lnTo>
                  <a:lnTo>
                    <a:pt x="123" y="326"/>
                  </a:lnTo>
                  <a:lnTo>
                    <a:pt x="119" y="324"/>
                  </a:lnTo>
                  <a:lnTo>
                    <a:pt x="116" y="321"/>
                  </a:lnTo>
                  <a:lnTo>
                    <a:pt x="115" y="318"/>
                  </a:lnTo>
                  <a:lnTo>
                    <a:pt x="115" y="313"/>
                  </a:lnTo>
                  <a:lnTo>
                    <a:pt x="116" y="311"/>
                  </a:lnTo>
                  <a:lnTo>
                    <a:pt x="116" y="301"/>
                  </a:lnTo>
                  <a:lnTo>
                    <a:pt x="113" y="296"/>
                  </a:lnTo>
                  <a:lnTo>
                    <a:pt x="110" y="295"/>
                  </a:lnTo>
                  <a:lnTo>
                    <a:pt x="106" y="292"/>
                  </a:lnTo>
                  <a:lnTo>
                    <a:pt x="102" y="291"/>
                  </a:lnTo>
                  <a:lnTo>
                    <a:pt x="99" y="289"/>
                  </a:lnTo>
                  <a:lnTo>
                    <a:pt x="95" y="286"/>
                  </a:lnTo>
                  <a:lnTo>
                    <a:pt x="93" y="282"/>
                  </a:lnTo>
                  <a:lnTo>
                    <a:pt x="93" y="273"/>
                  </a:lnTo>
                  <a:lnTo>
                    <a:pt x="95" y="265"/>
                  </a:lnTo>
                  <a:lnTo>
                    <a:pt x="99" y="255"/>
                  </a:lnTo>
                  <a:lnTo>
                    <a:pt x="98" y="245"/>
                  </a:lnTo>
                  <a:lnTo>
                    <a:pt x="98" y="235"/>
                  </a:lnTo>
                  <a:lnTo>
                    <a:pt x="100" y="226"/>
                  </a:lnTo>
                  <a:lnTo>
                    <a:pt x="109" y="219"/>
                  </a:lnTo>
                  <a:lnTo>
                    <a:pt x="119" y="217"/>
                  </a:lnTo>
                  <a:lnTo>
                    <a:pt x="131" y="219"/>
                  </a:lnTo>
                  <a:lnTo>
                    <a:pt x="141" y="222"/>
                  </a:lnTo>
                  <a:lnTo>
                    <a:pt x="148" y="223"/>
                  </a:lnTo>
                  <a:lnTo>
                    <a:pt x="165" y="223"/>
                  </a:lnTo>
                  <a:lnTo>
                    <a:pt x="179" y="225"/>
                  </a:lnTo>
                  <a:lnTo>
                    <a:pt x="195" y="226"/>
                  </a:lnTo>
                  <a:lnTo>
                    <a:pt x="199" y="226"/>
                  </a:lnTo>
                  <a:lnTo>
                    <a:pt x="202" y="225"/>
                  </a:lnTo>
                  <a:lnTo>
                    <a:pt x="206" y="223"/>
                  </a:lnTo>
                  <a:lnTo>
                    <a:pt x="214" y="223"/>
                  </a:lnTo>
                  <a:lnTo>
                    <a:pt x="217" y="225"/>
                  </a:lnTo>
                  <a:lnTo>
                    <a:pt x="217" y="227"/>
                  </a:lnTo>
                  <a:lnTo>
                    <a:pt x="215" y="230"/>
                  </a:lnTo>
                  <a:lnTo>
                    <a:pt x="212" y="235"/>
                  </a:lnTo>
                  <a:lnTo>
                    <a:pt x="212" y="239"/>
                  </a:lnTo>
                  <a:lnTo>
                    <a:pt x="219" y="239"/>
                  </a:lnTo>
                  <a:lnTo>
                    <a:pt x="228" y="236"/>
                  </a:lnTo>
                  <a:lnTo>
                    <a:pt x="237" y="227"/>
                  </a:lnTo>
                  <a:lnTo>
                    <a:pt x="235" y="225"/>
                  </a:lnTo>
                  <a:lnTo>
                    <a:pt x="234" y="220"/>
                  </a:lnTo>
                  <a:lnTo>
                    <a:pt x="232" y="217"/>
                  </a:lnTo>
                  <a:lnTo>
                    <a:pt x="232" y="215"/>
                  </a:lnTo>
                  <a:lnTo>
                    <a:pt x="234" y="210"/>
                  </a:lnTo>
                  <a:lnTo>
                    <a:pt x="234" y="205"/>
                  </a:lnTo>
                  <a:lnTo>
                    <a:pt x="232" y="202"/>
                  </a:lnTo>
                  <a:lnTo>
                    <a:pt x="232" y="195"/>
                  </a:lnTo>
                  <a:lnTo>
                    <a:pt x="235" y="192"/>
                  </a:lnTo>
                  <a:lnTo>
                    <a:pt x="237" y="189"/>
                  </a:lnTo>
                  <a:lnTo>
                    <a:pt x="234" y="180"/>
                  </a:lnTo>
                  <a:lnTo>
                    <a:pt x="229" y="173"/>
                  </a:lnTo>
                  <a:lnTo>
                    <a:pt x="227" y="164"/>
                  </a:lnTo>
                  <a:lnTo>
                    <a:pt x="228" y="159"/>
                  </a:lnTo>
                  <a:lnTo>
                    <a:pt x="231" y="162"/>
                  </a:lnTo>
                  <a:lnTo>
                    <a:pt x="234" y="167"/>
                  </a:lnTo>
                  <a:lnTo>
                    <a:pt x="237" y="170"/>
                  </a:lnTo>
                  <a:lnTo>
                    <a:pt x="239" y="170"/>
                  </a:lnTo>
                  <a:lnTo>
                    <a:pt x="241" y="167"/>
                  </a:lnTo>
                  <a:lnTo>
                    <a:pt x="245" y="166"/>
                  </a:lnTo>
                  <a:lnTo>
                    <a:pt x="247" y="163"/>
                  </a:lnTo>
                  <a:lnTo>
                    <a:pt x="249" y="162"/>
                  </a:lnTo>
                  <a:lnTo>
                    <a:pt x="249" y="159"/>
                  </a:lnTo>
                  <a:lnTo>
                    <a:pt x="248" y="157"/>
                  </a:lnTo>
                  <a:lnTo>
                    <a:pt x="247" y="154"/>
                  </a:lnTo>
                  <a:lnTo>
                    <a:pt x="245" y="153"/>
                  </a:lnTo>
                  <a:lnTo>
                    <a:pt x="244" y="150"/>
                  </a:lnTo>
                  <a:lnTo>
                    <a:pt x="244" y="147"/>
                  </a:lnTo>
                  <a:lnTo>
                    <a:pt x="245" y="147"/>
                  </a:lnTo>
                  <a:lnTo>
                    <a:pt x="248" y="146"/>
                  </a:lnTo>
                  <a:lnTo>
                    <a:pt x="255" y="146"/>
                  </a:lnTo>
                  <a:lnTo>
                    <a:pt x="264" y="136"/>
                  </a:lnTo>
                  <a:lnTo>
                    <a:pt x="271" y="130"/>
                  </a:lnTo>
                  <a:lnTo>
                    <a:pt x="275" y="129"/>
                  </a:lnTo>
                  <a:lnTo>
                    <a:pt x="284" y="131"/>
                  </a:lnTo>
                  <a:lnTo>
                    <a:pt x="288" y="130"/>
                  </a:lnTo>
                  <a:lnTo>
                    <a:pt x="295" y="124"/>
                  </a:lnTo>
                  <a:lnTo>
                    <a:pt x="300" y="123"/>
                  </a:lnTo>
                  <a:lnTo>
                    <a:pt x="308" y="126"/>
                  </a:lnTo>
                  <a:lnTo>
                    <a:pt x="313" y="126"/>
                  </a:lnTo>
                  <a:lnTo>
                    <a:pt x="317" y="123"/>
                  </a:lnTo>
                  <a:lnTo>
                    <a:pt x="318" y="121"/>
                  </a:lnTo>
                  <a:lnTo>
                    <a:pt x="323" y="121"/>
                  </a:lnTo>
                  <a:lnTo>
                    <a:pt x="328" y="124"/>
                  </a:lnTo>
                  <a:lnTo>
                    <a:pt x="334" y="120"/>
                  </a:lnTo>
                  <a:lnTo>
                    <a:pt x="343" y="117"/>
                  </a:lnTo>
                  <a:lnTo>
                    <a:pt x="348" y="116"/>
                  </a:lnTo>
                  <a:lnTo>
                    <a:pt x="351" y="113"/>
                  </a:lnTo>
                  <a:lnTo>
                    <a:pt x="348" y="110"/>
                  </a:lnTo>
                  <a:lnTo>
                    <a:pt x="346" y="110"/>
                  </a:lnTo>
                  <a:lnTo>
                    <a:pt x="344" y="109"/>
                  </a:lnTo>
                  <a:lnTo>
                    <a:pt x="341" y="107"/>
                  </a:lnTo>
                  <a:lnTo>
                    <a:pt x="341" y="104"/>
                  </a:lnTo>
                  <a:lnTo>
                    <a:pt x="344" y="101"/>
                  </a:lnTo>
                  <a:lnTo>
                    <a:pt x="347" y="103"/>
                  </a:lnTo>
                  <a:lnTo>
                    <a:pt x="348" y="103"/>
                  </a:lnTo>
                  <a:lnTo>
                    <a:pt x="351" y="106"/>
                  </a:lnTo>
                  <a:lnTo>
                    <a:pt x="353" y="104"/>
                  </a:lnTo>
                  <a:lnTo>
                    <a:pt x="353" y="101"/>
                  </a:lnTo>
                  <a:lnTo>
                    <a:pt x="356" y="98"/>
                  </a:lnTo>
                  <a:lnTo>
                    <a:pt x="357" y="98"/>
                  </a:lnTo>
                  <a:lnTo>
                    <a:pt x="371" y="100"/>
                  </a:lnTo>
                  <a:lnTo>
                    <a:pt x="386" y="103"/>
                  </a:lnTo>
                  <a:lnTo>
                    <a:pt x="386" y="106"/>
                  </a:lnTo>
                  <a:lnTo>
                    <a:pt x="384" y="109"/>
                  </a:lnTo>
                  <a:lnTo>
                    <a:pt x="383" y="110"/>
                  </a:lnTo>
                  <a:lnTo>
                    <a:pt x="383" y="113"/>
                  </a:lnTo>
                  <a:lnTo>
                    <a:pt x="384" y="114"/>
                  </a:lnTo>
                  <a:lnTo>
                    <a:pt x="396" y="114"/>
                  </a:lnTo>
                  <a:lnTo>
                    <a:pt x="401" y="116"/>
                  </a:lnTo>
                  <a:lnTo>
                    <a:pt x="406" y="113"/>
                  </a:lnTo>
                  <a:lnTo>
                    <a:pt x="410" y="111"/>
                  </a:lnTo>
                  <a:lnTo>
                    <a:pt x="413" y="111"/>
                  </a:lnTo>
                  <a:lnTo>
                    <a:pt x="417" y="109"/>
                  </a:lnTo>
                  <a:lnTo>
                    <a:pt x="422" y="100"/>
                  </a:lnTo>
                  <a:lnTo>
                    <a:pt x="429" y="97"/>
                  </a:lnTo>
                  <a:lnTo>
                    <a:pt x="436" y="97"/>
                  </a:lnTo>
                  <a:lnTo>
                    <a:pt x="443" y="100"/>
                  </a:lnTo>
                  <a:lnTo>
                    <a:pt x="450" y="106"/>
                  </a:lnTo>
                  <a:lnTo>
                    <a:pt x="450" y="98"/>
                  </a:lnTo>
                  <a:lnTo>
                    <a:pt x="444" y="93"/>
                  </a:lnTo>
                  <a:lnTo>
                    <a:pt x="439" y="86"/>
                  </a:lnTo>
                  <a:lnTo>
                    <a:pt x="436" y="80"/>
                  </a:lnTo>
                  <a:lnTo>
                    <a:pt x="454" y="80"/>
                  </a:lnTo>
                  <a:lnTo>
                    <a:pt x="467" y="81"/>
                  </a:lnTo>
                  <a:lnTo>
                    <a:pt x="477" y="86"/>
                  </a:lnTo>
                  <a:lnTo>
                    <a:pt x="486" y="90"/>
                  </a:lnTo>
                  <a:lnTo>
                    <a:pt x="487" y="87"/>
                  </a:lnTo>
                  <a:lnTo>
                    <a:pt x="487" y="86"/>
                  </a:lnTo>
                  <a:lnTo>
                    <a:pt x="486" y="83"/>
                  </a:lnTo>
                  <a:lnTo>
                    <a:pt x="483" y="81"/>
                  </a:lnTo>
                  <a:lnTo>
                    <a:pt x="480" y="78"/>
                  </a:lnTo>
                  <a:lnTo>
                    <a:pt x="476" y="77"/>
                  </a:lnTo>
                  <a:lnTo>
                    <a:pt x="472" y="74"/>
                  </a:lnTo>
                  <a:lnTo>
                    <a:pt x="472" y="71"/>
                  </a:lnTo>
                  <a:lnTo>
                    <a:pt x="473" y="70"/>
                  </a:lnTo>
                  <a:lnTo>
                    <a:pt x="473" y="66"/>
                  </a:lnTo>
                  <a:lnTo>
                    <a:pt x="472" y="63"/>
                  </a:lnTo>
                  <a:lnTo>
                    <a:pt x="469" y="60"/>
                  </a:lnTo>
                  <a:lnTo>
                    <a:pt x="469" y="58"/>
                  </a:lnTo>
                  <a:lnTo>
                    <a:pt x="475" y="53"/>
                  </a:lnTo>
                  <a:lnTo>
                    <a:pt x="475" y="43"/>
                  </a:lnTo>
                  <a:lnTo>
                    <a:pt x="476" y="40"/>
                  </a:lnTo>
                  <a:lnTo>
                    <a:pt x="479" y="37"/>
                  </a:lnTo>
                  <a:lnTo>
                    <a:pt x="480" y="31"/>
                  </a:lnTo>
                  <a:lnTo>
                    <a:pt x="482" y="28"/>
                  </a:lnTo>
                  <a:lnTo>
                    <a:pt x="483" y="27"/>
                  </a:lnTo>
                  <a:lnTo>
                    <a:pt x="486" y="25"/>
                  </a:lnTo>
                  <a:lnTo>
                    <a:pt x="487" y="25"/>
                  </a:lnTo>
                  <a:lnTo>
                    <a:pt x="490" y="24"/>
                  </a:lnTo>
                  <a:lnTo>
                    <a:pt x="495" y="24"/>
                  </a:lnTo>
                  <a:lnTo>
                    <a:pt x="496" y="23"/>
                  </a:lnTo>
                  <a:lnTo>
                    <a:pt x="497" y="20"/>
                  </a:lnTo>
                  <a:lnTo>
                    <a:pt x="497" y="14"/>
                  </a:lnTo>
                  <a:lnTo>
                    <a:pt x="499" y="12"/>
                  </a:lnTo>
                  <a:lnTo>
                    <a:pt x="505" y="10"/>
                  </a:lnTo>
                  <a:lnTo>
                    <a:pt x="506" y="8"/>
                  </a:lnTo>
                  <a:lnTo>
                    <a:pt x="509" y="2"/>
                  </a:lnTo>
                  <a:lnTo>
                    <a:pt x="512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xmlns="" id="{A2A387FC-1C96-49C8-AB44-4D0384A33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225" y="2674938"/>
              <a:ext cx="817562" cy="1133475"/>
            </a:xfrm>
            <a:custGeom>
              <a:avLst/>
              <a:gdLst/>
              <a:ahLst/>
              <a:cxnLst>
                <a:cxn ang="0">
                  <a:pos x="302" y="14"/>
                </a:cxn>
                <a:cxn ang="0">
                  <a:pos x="333" y="26"/>
                </a:cxn>
                <a:cxn ang="0">
                  <a:pos x="389" y="33"/>
                </a:cxn>
                <a:cxn ang="0">
                  <a:pos x="408" y="34"/>
                </a:cxn>
                <a:cxn ang="0">
                  <a:pos x="428" y="37"/>
                </a:cxn>
                <a:cxn ang="0">
                  <a:pos x="453" y="120"/>
                </a:cxn>
                <a:cxn ang="0">
                  <a:pos x="436" y="178"/>
                </a:cxn>
                <a:cxn ang="0">
                  <a:pos x="448" y="205"/>
                </a:cxn>
                <a:cxn ang="0">
                  <a:pos x="461" y="254"/>
                </a:cxn>
                <a:cxn ang="0">
                  <a:pos x="452" y="313"/>
                </a:cxn>
                <a:cxn ang="0">
                  <a:pos x="456" y="320"/>
                </a:cxn>
                <a:cxn ang="0">
                  <a:pos x="448" y="338"/>
                </a:cxn>
                <a:cxn ang="0">
                  <a:pos x="474" y="341"/>
                </a:cxn>
                <a:cxn ang="0">
                  <a:pos x="496" y="347"/>
                </a:cxn>
                <a:cxn ang="0">
                  <a:pos x="498" y="370"/>
                </a:cxn>
                <a:cxn ang="0">
                  <a:pos x="474" y="387"/>
                </a:cxn>
                <a:cxn ang="0">
                  <a:pos x="478" y="417"/>
                </a:cxn>
                <a:cxn ang="0">
                  <a:pos x="481" y="457"/>
                </a:cxn>
                <a:cxn ang="0">
                  <a:pos x="475" y="496"/>
                </a:cxn>
                <a:cxn ang="0">
                  <a:pos x="461" y="516"/>
                </a:cxn>
                <a:cxn ang="0">
                  <a:pos x="445" y="536"/>
                </a:cxn>
                <a:cxn ang="0">
                  <a:pos x="431" y="573"/>
                </a:cxn>
                <a:cxn ang="0">
                  <a:pos x="462" y="609"/>
                </a:cxn>
                <a:cxn ang="0">
                  <a:pos x="441" y="646"/>
                </a:cxn>
                <a:cxn ang="0">
                  <a:pos x="462" y="679"/>
                </a:cxn>
                <a:cxn ang="0">
                  <a:pos x="443" y="700"/>
                </a:cxn>
                <a:cxn ang="0">
                  <a:pos x="422" y="708"/>
                </a:cxn>
                <a:cxn ang="0">
                  <a:pos x="398" y="692"/>
                </a:cxn>
                <a:cxn ang="0">
                  <a:pos x="383" y="678"/>
                </a:cxn>
                <a:cxn ang="0">
                  <a:pos x="366" y="674"/>
                </a:cxn>
                <a:cxn ang="0">
                  <a:pos x="359" y="646"/>
                </a:cxn>
                <a:cxn ang="0">
                  <a:pos x="312" y="642"/>
                </a:cxn>
                <a:cxn ang="0">
                  <a:pos x="270" y="636"/>
                </a:cxn>
                <a:cxn ang="0">
                  <a:pos x="218" y="644"/>
                </a:cxn>
                <a:cxn ang="0">
                  <a:pos x="200" y="658"/>
                </a:cxn>
                <a:cxn ang="0">
                  <a:pos x="170" y="652"/>
                </a:cxn>
                <a:cxn ang="0">
                  <a:pos x="140" y="646"/>
                </a:cxn>
                <a:cxn ang="0">
                  <a:pos x="142" y="595"/>
                </a:cxn>
                <a:cxn ang="0">
                  <a:pos x="124" y="558"/>
                </a:cxn>
                <a:cxn ang="0">
                  <a:pos x="91" y="540"/>
                </a:cxn>
                <a:cxn ang="0">
                  <a:pos x="78" y="549"/>
                </a:cxn>
                <a:cxn ang="0">
                  <a:pos x="28" y="565"/>
                </a:cxn>
                <a:cxn ang="0">
                  <a:pos x="15" y="477"/>
                </a:cxn>
                <a:cxn ang="0">
                  <a:pos x="45" y="446"/>
                </a:cxn>
                <a:cxn ang="0">
                  <a:pos x="71" y="401"/>
                </a:cxn>
                <a:cxn ang="0">
                  <a:pos x="35" y="328"/>
                </a:cxn>
                <a:cxn ang="0">
                  <a:pos x="11" y="314"/>
                </a:cxn>
                <a:cxn ang="0">
                  <a:pos x="12" y="275"/>
                </a:cxn>
                <a:cxn ang="0">
                  <a:pos x="0" y="255"/>
                </a:cxn>
                <a:cxn ang="0">
                  <a:pos x="18" y="205"/>
                </a:cxn>
                <a:cxn ang="0">
                  <a:pos x="88" y="139"/>
                </a:cxn>
                <a:cxn ang="0">
                  <a:pos x="150" y="92"/>
                </a:cxn>
                <a:cxn ang="0">
                  <a:pos x="162" y="75"/>
                </a:cxn>
                <a:cxn ang="0">
                  <a:pos x="172" y="50"/>
                </a:cxn>
                <a:cxn ang="0">
                  <a:pos x="260" y="13"/>
                </a:cxn>
              </a:cxnLst>
              <a:rect l="0" t="0" r="r" b="b"/>
              <a:pathLst>
                <a:path w="515" h="714">
                  <a:moveTo>
                    <a:pt x="286" y="0"/>
                  </a:moveTo>
                  <a:lnTo>
                    <a:pt x="293" y="0"/>
                  </a:lnTo>
                  <a:lnTo>
                    <a:pt x="303" y="6"/>
                  </a:lnTo>
                  <a:lnTo>
                    <a:pt x="304" y="9"/>
                  </a:lnTo>
                  <a:lnTo>
                    <a:pt x="304" y="12"/>
                  </a:lnTo>
                  <a:lnTo>
                    <a:pt x="302" y="14"/>
                  </a:lnTo>
                  <a:lnTo>
                    <a:pt x="297" y="23"/>
                  </a:lnTo>
                  <a:lnTo>
                    <a:pt x="297" y="26"/>
                  </a:lnTo>
                  <a:lnTo>
                    <a:pt x="302" y="26"/>
                  </a:lnTo>
                  <a:lnTo>
                    <a:pt x="312" y="24"/>
                  </a:lnTo>
                  <a:lnTo>
                    <a:pt x="323" y="24"/>
                  </a:lnTo>
                  <a:lnTo>
                    <a:pt x="333" y="26"/>
                  </a:lnTo>
                  <a:lnTo>
                    <a:pt x="340" y="29"/>
                  </a:lnTo>
                  <a:lnTo>
                    <a:pt x="363" y="40"/>
                  </a:lnTo>
                  <a:lnTo>
                    <a:pt x="377" y="42"/>
                  </a:lnTo>
                  <a:lnTo>
                    <a:pt x="390" y="37"/>
                  </a:lnTo>
                  <a:lnTo>
                    <a:pt x="390" y="34"/>
                  </a:lnTo>
                  <a:lnTo>
                    <a:pt x="389" y="33"/>
                  </a:lnTo>
                  <a:lnTo>
                    <a:pt x="389" y="32"/>
                  </a:lnTo>
                  <a:lnTo>
                    <a:pt x="395" y="30"/>
                  </a:lnTo>
                  <a:lnTo>
                    <a:pt x="399" y="29"/>
                  </a:lnTo>
                  <a:lnTo>
                    <a:pt x="403" y="29"/>
                  </a:lnTo>
                  <a:lnTo>
                    <a:pt x="406" y="32"/>
                  </a:lnTo>
                  <a:lnTo>
                    <a:pt x="408" y="34"/>
                  </a:lnTo>
                  <a:lnTo>
                    <a:pt x="415" y="34"/>
                  </a:lnTo>
                  <a:lnTo>
                    <a:pt x="416" y="33"/>
                  </a:lnTo>
                  <a:lnTo>
                    <a:pt x="416" y="24"/>
                  </a:lnTo>
                  <a:lnTo>
                    <a:pt x="425" y="22"/>
                  </a:lnTo>
                  <a:lnTo>
                    <a:pt x="425" y="30"/>
                  </a:lnTo>
                  <a:lnTo>
                    <a:pt x="428" y="37"/>
                  </a:lnTo>
                  <a:lnTo>
                    <a:pt x="433" y="43"/>
                  </a:lnTo>
                  <a:lnTo>
                    <a:pt x="439" y="47"/>
                  </a:lnTo>
                  <a:lnTo>
                    <a:pt x="443" y="53"/>
                  </a:lnTo>
                  <a:lnTo>
                    <a:pt x="449" y="72"/>
                  </a:lnTo>
                  <a:lnTo>
                    <a:pt x="451" y="93"/>
                  </a:lnTo>
                  <a:lnTo>
                    <a:pt x="453" y="120"/>
                  </a:lnTo>
                  <a:lnTo>
                    <a:pt x="455" y="141"/>
                  </a:lnTo>
                  <a:lnTo>
                    <a:pt x="458" y="156"/>
                  </a:lnTo>
                  <a:lnTo>
                    <a:pt x="459" y="171"/>
                  </a:lnTo>
                  <a:lnTo>
                    <a:pt x="452" y="176"/>
                  </a:lnTo>
                  <a:lnTo>
                    <a:pt x="445" y="176"/>
                  </a:lnTo>
                  <a:lnTo>
                    <a:pt x="436" y="178"/>
                  </a:lnTo>
                  <a:lnTo>
                    <a:pt x="429" y="182"/>
                  </a:lnTo>
                  <a:lnTo>
                    <a:pt x="431" y="186"/>
                  </a:lnTo>
                  <a:lnTo>
                    <a:pt x="436" y="189"/>
                  </a:lnTo>
                  <a:lnTo>
                    <a:pt x="441" y="194"/>
                  </a:lnTo>
                  <a:lnTo>
                    <a:pt x="446" y="198"/>
                  </a:lnTo>
                  <a:lnTo>
                    <a:pt x="448" y="205"/>
                  </a:lnTo>
                  <a:lnTo>
                    <a:pt x="448" y="211"/>
                  </a:lnTo>
                  <a:lnTo>
                    <a:pt x="442" y="225"/>
                  </a:lnTo>
                  <a:lnTo>
                    <a:pt x="442" y="232"/>
                  </a:lnTo>
                  <a:lnTo>
                    <a:pt x="446" y="238"/>
                  </a:lnTo>
                  <a:lnTo>
                    <a:pt x="458" y="249"/>
                  </a:lnTo>
                  <a:lnTo>
                    <a:pt x="461" y="254"/>
                  </a:lnTo>
                  <a:lnTo>
                    <a:pt x="468" y="268"/>
                  </a:lnTo>
                  <a:lnTo>
                    <a:pt x="475" y="277"/>
                  </a:lnTo>
                  <a:lnTo>
                    <a:pt x="468" y="288"/>
                  </a:lnTo>
                  <a:lnTo>
                    <a:pt x="459" y="301"/>
                  </a:lnTo>
                  <a:lnTo>
                    <a:pt x="452" y="310"/>
                  </a:lnTo>
                  <a:lnTo>
                    <a:pt x="452" y="313"/>
                  </a:lnTo>
                  <a:lnTo>
                    <a:pt x="453" y="314"/>
                  </a:lnTo>
                  <a:lnTo>
                    <a:pt x="455" y="314"/>
                  </a:lnTo>
                  <a:lnTo>
                    <a:pt x="458" y="315"/>
                  </a:lnTo>
                  <a:lnTo>
                    <a:pt x="459" y="317"/>
                  </a:lnTo>
                  <a:lnTo>
                    <a:pt x="459" y="318"/>
                  </a:lnTo>
                  <a:lnTo>
                    <a:pt x="456" y="320"/>
                  </a:lnTo>
                  <a:lnTo>
                    <a:pt x="453" y="323"/>
                  </a:lnTo>
                  <a:lnTo>
                    <a:pt x="451" y="324"/>
                  </a:lnTo>
                  <a:lnTo>
                    <a:pt x="448" y="328"/>
                  </a:lnTo>
                  <a:lnTo>
                    <a:pt x="446" y="331"/>
                  </a:lnTo>
                  <a:lnTo>
                    <a:pt x="446" y="334"/>
                  </a:lnTo>
                  <a:lnTo>
                    <a:pt x="448" y="338"/>
                  </a:lnTo>
                  <a:lnTo>
                    <a:pt x="455" y="343"/>
                  </a:lnTo>
                  <a:lnTo>
                    <a:pt x="459" y="344"/>
                  </a:lnTo>
                  <a:lnTo>
                    <a:pt x="463" y="343"/>
                  </a:lnTo>
                  <a:lnTo>
                    <a:pt x="466" y="340"/>
                  </a:lnTo>
                  <a:lnTo>
                    <a:pt x="471" y="340"/>
                  </a:lnTo>
                  <a:lnTo>
                    <a:pt x="474" y="341"/>
                  </a:lnTo>
                  <a:lnTo>
                    <a:pt x="476" y="344"/>
                  </a:lnTo>
                  <a:lnTo>
                    <a:pt x="478" y="347"/>
                  </a:lnTo>
                  <a:lnTo>
                    <a:pt x="481" y="348"/>
                  </a:lnTo>
                  <a:lnTo>
                    <a:pt x="488" y="348"/>
                  </a:lnTo>
                  <a:lnTo>
                    <a:pt x="492" y="347"/>
                  </a:lnTo>
                  <a:lnTo>
                    <a:pt x="496" y="347"/>
                  </a:lnTo>
                  <a:lnTo>
                    <a:pt x="509" y="351"/>
                  </a:lnTo>
                  <a:lnTo>
                    <a:pt x="512" y="354"/>
                  </a:lnTo>
                  <a:lnTo>
                    <a:pt x="515" y="360"/>
                  </a:lnTo>
                  <a:lnTo>
                    <a:pt x="512" y="366"/>
                  </a:lnTo>
                  <a:lnTo>
                    <a:pt x="508" y="368"/>
                  </a:lnTo>
                  <a:lnTo>
                    <a:pt x="498" y="370"/>
                  </a:lnTo>
                  <a:lnTo>
                    <a:pt x="488" y="368"/>
                  </a:lnTo>
                  <a:lnTo>
                    <a:pt x="481" y="367"/>
                  </a:lnTo>
                  <a:lnTo>
                    <a:pt x="475" y="366"/>
                  </a:lnTo>
                  <a:lnTo>
                    <a:pt x="472" y="367"/>
                  </a:lnTo>
                  <a:lnTo>
                    <a:pt x="474" y="378"/>
                  </a:lnTo>
                  <a:lnTo>
                    <a:pt x="474" y="387"/>
                  </a:lnTo>
                  <a:lnTo>
                    <a:pt x="472" y="393"/>
                  </a:lnTo>
                  <a:lnTo>
                    <a:pt x="469" y="396"/>
                  </a:lnTo>
                  <a:lnTo>
                    <a:pt x="468" y="400"/>
                  </a:lnTo>
                  <a:lnTo>
                    <a:pt x="468" y="407"/>
                  </a:lnTo>
                  <a:lnTo>
                    <a:pt x="478" y="407"/>
                  </a:lnTo>
                  <a:lnTo>
                    <a:pt x="478" y="417"/>
                  </a:lnTo>
                  <a:lnTo>
                    <a:pt x="476" y="420"/>
                  </a:lnTo>
                  <a:lnTo>
                    <a:pt x="466" y="420"/>
                  </a:lnTo>
                  <a:lnTo>
                    <a:pt x="465" y="421"/>
                  </a:lnTo>
                  <a:lnTo>
                    <a:pt x="468" y="431"/>
                  </a:lnTo>
                  <a:lnTo>
                    <a:pt x="475" y="443"/>
                  </a:lnTo>
                  <a:lnTo>
                    <a:pt x="481" y="457"/>
                  </a:lnTo>
                  <a:lnTo>
                    <a:pt x="478" y="466"/>
                  </a:lnTo>
                  <a:lnTo>
                    <a:pt x="475" y="470"/>
                  </a:lnTo>
                  <a:lnTo>
                    <a:pt x="474" y="474"/>
                  </a:lnTo>
                  <a:lnTo>
                    <a:pt x="474" y="479"/>
                  </a:lnTo>
                  <a:lnTo>
                    <a:pt x="475" y="485"/>
                  </a:lnTo>
                  <a:lnTo>
                    <a:pt x="475" y="496"/>
                  </a:lnTo>
                  <a:lnTo>
                    <a:pt x="474" y="499"/>
                  </a:lnTo>
                  <a:lnTo>
                    <a:pt x="472" y="500"/>
                  </a:lnTo>
                  <a:lnTo>
                    <a:pt x="463" y="505"/>
                  </a:lnTo>
                  <a:lnTo>
                    <a:pt x="462" y="506"/>
                  </a:lnTo>
                  <a:lnTo>
                    <a:pt x="461" y="509"/>
                  </a:lnTo>
                  <a:lnTo>
                    <a:pt x="461" y="516"/>
                  </a:lnTo>
                  <a:lnTo>
                    <a:pt x="462" y="519"/>
                  </a:lnTo>
                  <a:lnTo>
                    <a:pt x="465" y="522"/>
                  </a:lnTo>
                  <a:lnTo>
                    <a:pt x="465" y="523"/>
                  </a:lnTo>
                  <a:lnTo>
                    <a:pt x="461" y="529"/>
                  </a:lnTo>
                  <a:lnTo>
                    <a:pt x="453" y="533"/>
                  </a:lnTo>
                  <a:lnTo>
                    <a:pt x="445" y="536"/>
                  </a:lnTo>
                  <a:lnTo>
                    <a:pt x="438" y="540"/>
                  </a:lnTo>
                  <a:lnTo>
                    <a:pt x="432" y="545"/>
                  </a:lnTo>
                  <a:lnTo>
                    <a:pt x="431" y="550"/>
                  </a:lnTo>
                  <a:lnTo>
                    <a:pt x="431" y="556"/>
                  </a:lnTo>
                  <a:lnTo>
                    <a:pt x="432" y="563"/>
                  </a:lnTo>
                  <a:lnTo>
                    <a:pt x="431" y="573"/>
                  </a:lnTo>
                  <a:lnTo>
                    <a:pt x="432" y="589"/>
                  </a:lnTo>
                  <a:lnTo>
                    <a:pt x="438" y="599"/>
                  </a:lnTo>
                  <a:lnTo>
                    <a:pt x="443" y="605"/>
                  </a:lnTo>
                  <a:lnTo>
                    <a:pt x="451" y="608"/>
                  </a:lnTo>
                  <a:lnTo>
                    <a:pt x="458" y="609"/>
                  </a:lnTo>
                  <a:lnTo>
                    <a:pt x="462" y="609"/>
                  </a:lnTo>
                  <a:lnTo>
                    <a:pt x="461" y="621"/>
                  </a:lnTo>
                  <a:lnTo>
                    <a:pt x="456" y="629"/>
                  </a:lnTo>
                  <a:lnTo>
                    <a:pt x="452" y="635"/>
                  </a:lnTo>
                  <a:lnTo>
                    <a:pt x="446" y="639"/>
                  </a:lnTo>
                  <a:lnTo>
                    <a:pt x="442" y="642"/>
                  </a:lnTo>
                  <a:lnTo>
                    <a:pt x="441" y="646"/>
                  </a:lnTo>
                  <a:lnTo>
                    <a:pt x="442" y="652"/>
                  </a:lnTo>
                  <a:lnTo>
                    <a:pt x="446" y="655"/>
                  </a:lnTo>
                  <a:lnTo>
                    <a:pt x="458" y="661"/>
                  </a:lnTo>
                  <a:lnTo>
                    <a:pt x="461" y="667"/>
                  </a:lnTo>
                  <a:lnTo>
                    <a:pt x="462" y="675"/>
                  </a:lnTo>
                  <a:lnTo>
                    <a:pt x="462" y="679"/>
                  </a:lnTo>
                  <a:lnTo>
                    <a:pt x="456" y="685"/>
                  </a:lnTo>
                  <a:lnTo>
                    <a:pt x="452" y="688"/>
                  </a:lnTo>
                  <a:lnTo>
                    <a:pt x="446" y="691"/>
                  </a:lnTo>
                  <a:lnTo>
                    <a:pt x="445" y="692"/>
                  </a:lnTo>
                  <a:lnTo>
                    <a:pt x="443" y="695"/>
                  </a:lnTo>
                  <a:lnTo>
                    <a:pt x="443" y="700"/>
                  </a:lnTo>
                  <a:lnTo>
                    <a:pt x="445" y="702"/>
                  </a:lnTo>
                  <a:lnTo>
                    <a:pt x="445" y="710"/>
                  </a:lnTo>
                  <a:lnTo>
                    <a:pt x="442" y="712"/>
                  </a:lnTo>
                  <a:lnTo>
                    <a:pt x="436" y="714"/>
                  </a:lnTo>
                  <a:lnTo>
                    <a:pt x="429" y="712"/>
                  </a:lnTo>
                  <a:lnTo>
                    <a:pt x="422" y="708"/>
                  </a:lnTo>
                  <a:lnTo>
                    <a:pt x="418" y="701"/>
                  </a:lnTo>
                  <a:lnTo>
                    <a:pt x="415" y="698"/>
                  </a:lnTo>
                  <a:lnTo>
                    <a:pt x="400" y="698"/>
                  </a:lnTo>
                  <a:lnTo>
                    <a:pt x="399" y="697"/>
                  </a:lnTo>
                  <a:lnTo>
                    <a:pt x="399" y="695"/>
                  </a:lnTo>
                  <a:lnTo>
                    <a:pt x="398" y="692"/>
                  </a:lnTo>
                  <a:lnTo>
                    <a:pt x="396" y="688"/>
                  </a:lnTo>
                  <a:lnTo>
                    <a:pt x="396" y="685"/>
                  </a:lnTo>
                  <a:lnTo>
                    <a:pt x="392" y="677"/>
                  </a:lnTo>
                  <a:lnTo>
                    <a:pt x="390" y="675"/>
                  </a:lnTo>
                  <a:lnTo>
                    <a:pt x="386" y="675"/>
                  </a:lnTo>
                  <a:lnTo>
                    <a:pt x="383" y="678"/>
                  </a:lnTo>
                  <a:lnTo>
                    <a:pt x="380" y="682"/>
                  </a:lnTo>
                  <a:lnTo>
                    <a:pt x="377" y="682"/>
                  </a:lnTo>
                  <a:lnTo>
                    <a:pt x="376" y="684"/>
                  </a:lnTo>
                  <a:lnTo>
                    <a:pt x="375" y="684"/>
                  </a:lnTo>
                  <a:lnTo>
                    <a:pt x="370" y="679"/>
                  </a:lnTo>
                  <a:lnTo>
                    <a:pt x="366" y="674"/>
                  </a:lnTo>
                  <a:lnTo>
                    <a:pt x="366" y="669"/>
                  </a:lnTo>
                  <a:lnTo>
                    <a:pt x="369" y="665"/>
                  </a:lnTo>
                  <a:lnTo>
                    <a:pt x="370" y="661"/>
                  </a:lnTo>
                  <a:lnTo>
                    <a:pt x="370" y="654"/>
                  </a:lnTo>
                  <a:lnTo>
                    <a:pt x="363" y="646"/>
                  </a:lnTo>
                  <a:lnTo>
                    <a:pt x="359" y="646"/>
                  </a:lnTo>
                  <a:lnTo>
                    <a:pt x="356" y="648"/>
                  </a:lnTo>
                  <a:lnTo>
                    <a:pt x="355" y="649"/>
                  </a:lnTo>
                  <a:lnTo>
                    <a:pt x="349" y="649"/>
                  </a:lnTo>
                  <a:lnTo>
                    <a:pt x="336" y="644"/>
                  </a:lnTo>
                  <a:lnTo>
                    <a:pt x="324" y="642"/>
                  </a:lnTo>
                  <a:lnTo>
                    <a:pt x="312" y="642"/>
                  </a:lnTo>
                  <a:lnTo>
                    <a:pt x="304" y="639"/>
                  </a:lnTo>
                  <a:lnTo>
                    <a:pt x="299" y="635"/>
                  </a:lnTo>
                  <a:lnTo>
                    <a:pt x="293" y="632"/>
                  </a:lnTo>
                  <a:lnTo>
                    <a:pt x="284" y="632"/>
                  </a:lnTo>
                  <a:lnTo>
                    <a:pt x="276" y="634"/>
                  </a:lnTo>
                  <a:lnTo>
                    <a:pt x="270" y="636"/>
                  </a:lnTo>
                  <a:lnTo>
                    <a:pt x="267" y="641"/>
                  </a:lnTo>
                  <a:lnTo>
                    <a:pt x="264" y="644"/>
                  </a:lnTo>
                  <a:lnTo>
                    <a:pt x="260" y="646"/>
                  </a:lnTo>
                  <a:lnTo>
                    <a:pt x="250" y="646"/>
                  </a:lnTo>
                  <a:lnTo>
                    <a:pt x="236" y="645"/>
                  </a:lnTo>
                  <a:lnTo>
                    <a:pt x="218" y="644"/>
                  </a:lnTo>
                  <a:lnTo>
                    <a:pt x="203" y="644"/>
                  </a:lnTo>
                  <a:lnTo>
                    <a:pt x="200" y="646"/>
                  </a:lnTo>
                  <a:lnTo>
                    <a:pt x="200" y="652"/>
                  </a:lnTo>
                  <a:lnTo>
                    <a:pt x="201" y="654"/>
                  </a:lnTo>
                  <a:lnTo>
                    <a:pt x="201" y="657"/>
                  </a:lnTo>
                  <a:lnTo>
                    <a:pt x="200" y="658"/>
                  </a:lnTo>
                  <a:lnTo>
                    <a:pt x="191" y="659"/>
                  </a:lnTo>
                  <a:lnTo>
                    <a:pt x="185" y="659"/>
                  </a:lnTo>
                  <a:lnTo>
                    <a:pt x="181" y="658"/>
                  </a:lnTo>
                  <a:lnTo>
                    <a:pt x="178" y="655"/>
                  </a:lnTo>
                  <a:lnTo>
                    <a:pt x="177" y="652"/>
                  </a:lnTo>
                  <a:lnTo>
                    <a:pt x="170" y="652"/>
                  </a:lnTo>
                  <a:lnTo>
                    <a:pt x="161" y="657"/>
                  </a:lnTo>
                  <a:lnTo>
                    <a:pt x="157" y="658"/>
                  </a:lnTo>
                  <a:lnTo>
                    <a:pt x="152" y="655"/>
                  </a:lnTo>
                  <a:lnTo>
                    <a:pt x="147" y="652"/>
                  </a:lnTo>
                  <a:lnTo>
                    <a:pt x="142" y="649"/>
                  </a:lnTo>
                  <a:lnTo>
                    <a:pt x="140" y="646"/>
                  </a:lnTo>
                  <a:lnTo>
                    <a:pt x="137" y="642"/>
                  </a:lnTo>
                  <a:lnTo>
                    <a:pt x="132" y="624"/>
                  </a:lnTo>
                  <a:lnTo>
                    <a:pt x="131" y="606"/>
                  </a:lnTo>
                  <a:lnTo>
                    <a:pt x="134" y="602"/>
                  </a:lnTo>
                  <a:lnTo>
                    <a:pt x="138" y="598"/>
                  </a:lnTo>
                  <a:lnTo>
                    <a:pt x="142" y="595"/>
                  </a:lnTo>
                  <a:lnTo>
                    <a:pt x="145" y="591"/>
                  </a:lnTo>
                  <a:lnTo>
                    <a:pt x="147" y="583"/>
                  </a:lnTo>
                  <a:lnTo>
                    <a:pt x="144" y="573"/>
                  </a:lnTo>
                  <a:lnTo>
                    <a:pt x="140" y="565"/>
                  </a:lnTo>
                  <a:lnTo>
                    <a:pt x="132" y="559"/>
                  </a:lnTo>
                  <a:lnTo>
                    <a:pt x="124" y="558"/>
                  </a:lnTo>
                  <a:lnTo>
                    <a:pt x="102" y="558"/>
                  </a:lnTo>
                  <a:lnTo>
                    <a:pt x="98" y="556"/>
                  </a:lnTo>
                  <a:lnTo>
                    <a:pt x="95" y="555"/>
                  </a:lnTo>
                  <a:lnTo>
                    <a:pt x="92" y="549"/>
                  </a:lnTo>
                  <a:lnTo>
                    <a:pt x="92" y="543"/>
                  </a:lnTo>
                  <a:lnTo>
                    <a:pt x="91" y="540"/>
                  </a:lnTo>
                  <a:lnTo>
                    <a:pt x="89" y="539"/>
                  </a:lnTo>
                  <a:lnTo>
                    <a:pt x="86" y="538"/>
                  </a:lnTo>
                  <a:lnTo>
                    <a:pt x="82" y="538"/>
                  </a:lnTo>
                  <a:lnTo>
                    <a:pt x="81" y="539"/>
                  </a:lnTo>
                  <a:lnTo>
                    <a:pt x="81" y="542"/>
                  </a:lnTo>
                  <a:lnTo>
                    <a:pt x="78" y="549"/>
                  </a:lnTo>
                  <a:lnTo>
                    <a:pt x="74" y="558"/>
                  </a:lnTo>
                  <a:lnTo>
                    <a:pt x="68" y="566"/>
                  </a:lnTo>
                  <a:lnTo>
                    <a:pt x="58" y="573"/>
                  </a:lnTo>
                  <a:lnTo>
                    <a:pt x="43" y="579"/>
                  </a:lnTo>
                  <a:lnTo>
                    <a:pt x="35" y="575"/>
                  </a:lnTo>
                  <a:lnTo>
                    <a:pt x="28" y="565"/>
                  </a:lnTo>
                  <a:lnTo>
                    <a:pt x="22" y="550"/>
                  </a:lnTo>
                  <a:lnTo>
                    <a:pt x="18" y="533"/>
                  </a:lnTo>
                  <a:lnTo>
                    <a:pt x="18" y="515"/>
                  </a:lnTo>
                  <a:lnTo>
                    <a:pt x="21" y="496"/>
                  </a:lnTo>
                  <a:lnTo>
                    <a:pt x="19" y="486"/>
                  </a:lnTo>
                  <a:lnTo>
                    <a:pt x="15" y="477"/>
                  </a:lnTo>
                  <a:lnTo>
                    <a:pt x="11" y="473"/>
                  </a:lnTo>
                  <a:lnTo>
                    <a:pt x="8" y="467"/>
                  </a:lnTo>
                  <a:lnTo>
                    <a:pt x="8" y="462"/>
                  </a:lnTo>
                  <a:lnTo>
                    <a:pt x="13" y="453"/>
                  </a:lnTo>
                  <a:lnTo>
                    <a:pt x="22" y="449"/>
                  </a:lnTo>
                  <a:lnTo>
                    <a:pt x="45" y="446"/>
                  </a:lnTo>
                  <a:lnTo>
                    <a:pt x="56" y="446"/>
                  </a:lnTo>
                  <a:lnTo>
                    <a:pt x="68" y="444"/>
                  </a:lnTo>
                  <a:lnTo>
                    <a:pt x="72" y="437"/>
                  </a:lnTo>
                  <a:lnTo>
                    <a:pt x="69" y="423"/>
                  </a:lnTo>
                  <a:lnTo>
                    <a:pt x="69" y="416"/>
                  </a:lnTo>
                  <a:lnTo>
                    <a:pt x="71" y="401"/>
                  </a:lnTo>
                  <a:lnTo>
                    <a:pt x="76" y="373"/>
                  </a:lnTo>
                  <a:lnTo>
                    <a:pt x="76" y="360"/>
                  </a:lnTo>
                  <a:lnTo>
                    <a:pt x="74" y="351"/>
                  </a:lnTo>
                  <a:lnTo>
                    <a:pt x="66" y="344"/>
                  </a:lnTo>
                  <a:lnTo>
                    <a:pt x="46" y="335"/>
                  </a:lnTo>
                  <a:lnTo>
                    <a:pt x="35" y="328"/>
                  </a:lnTo>
                  <a:lnTo>
                    <a:pt x="25" y="318"/>
                  </a:lnTo>
                  <a:lnTo>
                    <a:pt x="22" y="317"/>
                  </a:lnTo>
                  <a:lnTo>
                    <a:pt x="19" y="317"/>
                  </a:lnTo>
                  <a:lnTo>
                    <a:pt x="16" y="315"/>
                  </a:lnTo>
                  <a:lnTo>
                    <a:pt x="13" y="315"/>
                  </a:lnTo>
                  <a:lnTo>
                    <a:pt x="11" y="314"/>
                  </a:lnTo>
                  <a:lnTo>
                    <a:pt x="5" y="305"/>
                  </a:lnTo>
                  <a:lnTo>
                    <a:pt x="3" y="298"/>
                  </a:lnTo>
                  <a:lnTo>
                    <a:pt x="8" y="291"/>
                  </a:lnTo>
                  <a:lnTo>
                    <a:pt x="12" y="285"/>
                  </a:lnTo>
                  <a:lnTo>
                    <a:pt x="13" y="280"/>
                  </a:lnTo>
                  <a:lnTo>
                    <a:pt x="12" y="275"/>
                  </a:lnTo>
                  <a:lnTo>
                    <a:pt x="11" y="272"/>
                  </a:lnTo>
                  <a:lnTo>
                    <a:pt x="8" y="270"/>
                  </a:lnTo>
                  <a:lnTo>
                    <a:pt x="5" y="265"/>
                  </a:lnTo>
                  <a:lnTo>
                    <a:pt x="2" y="262"/>
                  </a:lnTo>
                  <a:lnTo>
                    <a:pt x="0" y="258"/>
                  </a:lnTo>
                  <a:lnTo>
                    <a:pt x="0" y="255"/>
                  </a:lnTo>
                  <a:lnTo>
                    <a:pt x="3" y="251"/>
                  </a:lnTo>
                  <a:lnTo>
                    <a:pt x="5" y="247"/>
                  </a:lnTo>
                  <a:lnTo>
                    <a:pt x="5" y="244"/>
                  </a:lnTo>
                  <a:lnTo>
                    <a:pt x="11" y="228"/>
                  </a:lnTo>
                  <a:lnTo>
                    <a:pt x="13" y="215"/>
                  </a:lnTo>
                  <a:lnTo>
                    <a:pt x="18" y="205"/>
                  </a:lnTo>
                  <a:lnTo>
                    <a:pt x="28" y="196"/>
                  </a:lnTo>
                  <a:lnTo>
                    <a:pt x="48" y="185"/>
                  </a:lnTo>
                  <a:lnTo>
                    <a:pt x="59" y="179"/>
                  </a:lnTo>
                  <a:lnTo>
                    <a:pt x="69" y="172"/>
                  </a:lnTo>
                  <a:lnTo>
                    <a:pt x="79" y="159"/>
                  </a:lnTo>
                  <a:lnTo>
                    <a:pt x="88" y="139"/>
                  </a:lnTo>
                  <a:lnTo>
                    <a:pt x="99" y="128"/>
                  </a:lnTo>
                  <a:lnTo>
                    <a:pt x="109" y="116"/>
                  </a:lnTo>
                  <a:lnTo>
                    <a:pt x="118" y="105"/>
                  </a:lnTo>
                  <a:lnTo>
                    <a:pt x="125" y="98"/>
                  </a:lnTo>
                  <a:lnTo>
                    <a:pt x="132" y="95"/>
                  </a:lnTo>
                  <a:lnTo>
                    <a:pt x="150" y="92"/>
                  </a:lnTo>
                  <a:lnTo>
                    <a:pt x="157" y="90"/>
                  </a:lnTo>
                  <a:lnTo>
                    <a:pt x="158" y="87"/>
                  </a:lnTo>
                  <a:lnTo>
                    <a:pt x="158" y="82"/>
                  </a:lnTo>
                  <a:lnTo>
                    <a:pt x="160" y="77"/>
                  </a:lnTo>
                  <a:lnTo>
                    <a:pt x="160" y="75"/>
                  </a:lnTo>
                  <a:lnTo>
                    <a:pt x="162" y="75"/>
                  </a:lnTo>
                  <a:lnTo>
                    <a:pt x="164" y="73"/>
                  </a:lnTo>
                  <a:lnTo>
                    <a:pt x="170" y="73"/>
                  </a:lnTo>
                  <a:lnTo>
                    <a:pt x="171" y="72"/>
                  </a:lnTo>
                  <a:lnTo>
                    <a:pt x="172" y="65"/>
                  </a:lnTo>
                  <a:lnTo>
                    <a:pt x="171" y="57"/>
                  </a:lnTo>
                  <a:lnTo>
                    <a:pt x="172" y="50"/>
                  </a:lnTo>
                  <a:lnTo>
                    <a:pt x="175" y="46"/>
                  </a:lnTo>
                  <a:lnTo>
                    <a:pt x="191" y="36"/>
                  </a:lnTo>
                  <a:lnTo>
                    <a:pt x="205" y="26"/>
                  </a:lnTo>
                  <a:lnTo>
                    <a:pt x="221" y="17"/>
                  </a:lnTo>
                  <a:lnTo>
                    <a:pt x="238" y="13"/>
                  </a:lnTo>
                  <a:lnTo>
                    <a:pt x="260" y="13"/>
                  </a:lnTo>
                  <a:lnTo>
                    <a:pt x="267" y="10"/>
                  </a:lnTo>
                  <a:lnTo>
                    <a:pt x="279" y="1"/>
                  </a:lnTo>
                  <a:lnTo>
                    <a:pt x="286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xmlns="" id="{12B94362-0A5A-46F5-955B-8D3C00859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300" y="2763838"/>
              <a:ext cx="884237" cy="1708150"/>
            </a:xfrm>
            <a:custGeom>
              <a:avLst/>
              <a:gdLst/>
              <a:ahLst/>
              <a:cxnLst>
                <a:cxn ang="0">
                  <a:pos x="101" y="57"/>
                </a:cxn>
                <a:cxn ang="0">
                  <a:pos x="137" y="43"/>
                </a:cxn>
                <a:cxn ang="0">
                  <a:pos x="168" y="53"/>
                </a:cxn>
                <a:cxn ang="0">
                  <a:pos x="230" y="86"/>
                </a:cxn>
                <a:cxn ang="0">
                  <a:pos x="241" y="123"/>
                </a:cxn>
                <a:cxn ang="0">
                  <a:pos x="185" y="195"/>
                </a:cxn>
                <a:cxn ang="0">
                  <a:pos x="195" y="224"/>
                </a:cxn>
                <a:cxn ang="0">
                  <a:pos x="201" y="261"/>
                </a:cxn>
                <a:cxn ang="0">
                  <a:pos x="258" y="317"/>
                </a:cxn>
                <a:cxn ang="0">
                  <a:pos x="204" y="393"/>
                </a:cxn>
                <a:cxn ang="0">
                  <a:pos x="200" y="459"/>
                </a:cxn>
                <a:cxn ang="0">
                  <a:pos x="256" y="502"/>
                </a:cxn>
                <a:cxn ang="0">
                  <a:pos x="274" y="487"/>
                </a:cxn>
                <a:cxn ang="0">
                  <a:pos x="326" y="517"/>
                </a:cxn>
                <a:cxn ang="0">
                  <a:pos x="319" y="586"/>
                </a:cxn>
                <a:cxn ang="0">
                  <a:pos x="359" y="596"/>
                </a:cxn>
                <a:cxn ang="0">
                  <a:pos x="382" y="596"/>
                </a:cxn>
                <a:cxn ang="0">
                  <a:pos x="449" y="585"/>
                </a:cxn>
                <a:cxn ang="0">
                  <a:pos x="506" y="586"/>
                </a:cxn>
                <a:cxn ang="0">
                  <a:pos x="552" y="605"/>
                </a:cxn>
                <a:cxn ang="0">
                  <a:pos x="552" y="649"/>
                </a:cxn>
                <a:cxn ang="0">
                  <a:pos x="521" y="684"/>
                </a:cxn>
                <a:cxn ang="0">
                  <a:pos x="505" y="727"/>
                </a:cxn>
                <a:cxn ang="0">
                  <a:pos x="465" y="697"/>
                </a:cxn>
                <a:cxn ang="0">
                  <a:pos x="429" y="721"/>
                </a:cxn>
                <a:cxn ang="0">
                  <a:pos x="379" y="754"/>
                </a:cxn>
                <a:cxn ang="0">
                  <a:pos x="383" y="771"/>
                </a:cxn>
                <a:cxn ang="0">
                  <a:pos x="386" y="813"/>
                </a:cxn>
                <a:cxn ang="0">
                  <a:pos x="346" y="884"/>
                </a:cxn>
                <a:cxn ang="0">
                  <a:pos x="309" y="929"/>
                </a:cxn>
                <a:cxn ang="0">
                  <a:pos x="329" y="985"/>
                </a:cxn>
                <a:cxn ang="0">
                  <a:pos x="270" y="983"/>
                </a:cxn>
                <a:cxn ang="0">
                  <a:pos x="204" y="1063"/>
                </a:cxn>
                <a:cxn ang="0">
                  <a:pos x="147" y="1059"/>
                </a:cxn>
                <a:cxn ang="0">
                  <a:pos x="124" y="1025"/>
                </a:cxn>
                <a:cxn ang="0">
                  <a:pos x="142" y="1009"/>
                </a:cxn>
                <a:cxn ang="0">
                  <a:pos x="171" y="982"/>
                </a:cxn>
                <a:cxn ang="0">
                  <a:pos x="158" y="897"/>
                </a:cxn>
                <a:cxn ang="0">
                  <a:pos x="125" y="850"/>
                </a:cxn>
                <a:cxn ang="0">
                  <a:pos x="82" y="851"/>
                </a:cxn>
                <a:cxn ang="0">
                  <a:pos x="109" y="811"/>
                </a:cxn>
                <a:cxn ang="0">
                  <a:pos x="88" y="774"/>
                </a:cxn>
                <a:cxn ang="0">
                  <a:pos x="89" y="737"/>
                </a:cxn>
                <a:cxn ang="0">
                  <a:pos x="101" y="717"/>
                </a:cxn>
                <a:cxn ang="0">
                  <a:pos x="119" y="685"/>
                </a:cxn>
                <a:cxn ang="0">
                  <a:pos x="94" y="616"/>
                </a:cxn>
                <a:cxn ang="0">
                  <a:pos x="99" y="592"/>
                </a:cxn>
                <a:cxn ang="0">
                  <a:pos x="53" y="542"/>
                </a:cxn>
                <a:cxn ang="0">
                  <a:pos x="12" y="503"/>
                </a:cxn>
                <a:cxn ang="0">
                  <a:pos x="49" y="447"/>
                </a:cxn>
                <a:cxn ang="0">
                  <a:pos x="23" y="404"/>
                </a:cxn>
                <a:cxn ang="0">
                  <a:pos x="52" y="361"/>
                </a:cxn>
                <a:cxn ang="0">
                  <a:pos x="72" y="325"/>
                </a:cxn>
                <a:cxn ang="0">
                  <a:pos x="66" y="300"/>
                </a:cxn>
                <a:cxn ang="0">
                  <a:pos x="95" y="269"/>
                </a:cxn>
                <a:cxn ang="0">
                  <a:pos x="85" y="232"/>
                </a:cxn>
                <a:cxn ang="0">
                  <a:pos x="68" y="166"/>
                </a:cxn>
                <a:cxn ang="0">
                  <a:pos x="55" y="133"/>
                </a:cxn>
                <a:cxn ang="0">
                  <a:pos x="59" y="99"/>
                </a:cxn>
                <a:cxn ang="0">
                  <a:pos x="52" y="50"/>
                </a:cxn>
                <a:cxn ang="0">
                  <a:pos x="62" y="20"/>
                </a:cxn>
                <a:cxn ang="0">
                  <a:pos x="75" y="3"/>
                </a:cxn>
              </a:cxnLst>
              <a:rect l="0" t="0" r="r" b="b"/>
              <a:pathLst>
                <a:path w="557" h="1076">
                  <a:moveTo>
                    <a:pt x="78" y="0"/>
                  </a:moveTo>
                  <a:lnTo>
                    <a:pt x="89" y="14"/>
                  </a:lnTo>
                  <a:lnTo>
                    <a:pt x="89" y="19"/>
                  </a:lnTo>
                  <a:lnTo>
                    <a:pt x="85" y="23"/>
                  </a:lnTo>
                  <a:lnTo>
                    <a:pt x="82" y="29"/>
                  </a:lnTo>
                  <a:lnTo>
                    <a:pt x="82" y="31"/>
                  </a:lnTo>
                  <a:lnTo>
                    <a:pt x="92" y="46"/>
                  </a:lnTo>
                  <a:lnTo>
                    <a:pt x="101" y="57"/>
                  </a:lnTo>
                  <a:lnTo>
                    <a:pt x="104" y="66"/>
                  </a:lnTo>
                  <a:lnTo>
                    <a:pt x="105" y="74"/>
                  </a:lnTo>
                  <a:lnTo>
                    <a:pt x="108" y="82"/>
                  </a:lnTo>
                  <a:lnTo>
                    <a:pt x="111" y="83"/>
                  </a:lnTo>
                  <a:lnTo>
                    <a:pt x="115" y="80"/>
                  </a:lnTo>
                  <a:lnTo>
                    <a:pt x="119" y="73"/>
                  </a:lnTo>
                  <a:lnTo>
                    <a:pt x="127" y="63"/>
                  </a:lnTo>
                  <a:lnTo>
                    <a:pt x="137" y="43"/>
                  </a:lnTo>
                  <a:lnTo>
                    <a:pt x="139" y="39"/>
                  </a:lnTo>
                  <a:lnTo>
                    <a:pt x="142" y="36"/>
                  </a:lnTo>
                  <a:lnTo>
                    <a:pt x="147" y="33"/>
                  </a:lnTo>
                  <a:lnTo>
                    <a:pt x="152" y="31"/>
                  </a:lnTo>
                  <a:lnTo>
                    <a:pt x="157" y="30"/>
                  </a:lnTo>
                  <a:lnTo>
                    <a:pt x="162" y="33"/>
                  </a:lnTo>
                  <a:lnTo>
                    <a:pt x="167" y="42"/>
                  </a:lnTo>
                  <a:lnTo>
                    <a:pt x="168" y="53"/>
                  </a:lnTo>
                  <a:lnTo>
                    <a:pt x="171" y="66"/>
                  </a:lnTo>
                  <a:lnTo>
                    <a:pt x="175" y="77"/>
                  </a:lnTo>
                  <a:lnTo>
                    <a:pt x="180" y="86"/>
                  </a:lnTo>
                  <a:lnTo>
                    <a:pt x="187" y="90"/>
                  </a:lnTo>
                  <a:lnTo>
                    <a:pt x="197" y="89"/>
                  </a:lnTo>
                  <a:lnTo>
                    <a:pt x="207" y="86"/>
                  </a:lnTo>
                  <a:lnTo>
                    <a:pt x="218" y="83"/>
                  </a:lnTo>
                  <a:lnTo>
                    <a:pt x="230" y="86"/>
                  </a:lnTo>
                  <a:lnTo>
                    <a:pt x="240" y="89"/>
                  </a:lnTo>
                  <a:lnTo>
                    <a:pt x="253" y="90"/>
                  </a:lnTo>
                  <a:lnTo>
                    <a:pt x="260" y="89"/>
                  </a:lnTo>
                  <a:lnTo>
                    <a:pt x="266" y="86"/>
                  </a:lnTo>
                  <a:lnTo>
                    <a:pt x="270" y="83"/>
                  </a:lnTo>
                  <a:lnTo>
                    <a:pt x="261" y="103"/>
                  </a:lnTo>
                  <a:lnTo>
                    <a:pt x="251" y="116"/>
                  </a:lnTo>
                  <a:lnTo>
                    <a:pt x="241" y="123"/>
                  </a:lnTo>
                  <a:lnTo>
                    <a:pt x="230" y="129"/>
                  </a:lnTo>
                  <a:lnTo>
                    <a:pt x="210" y="140"/>
                  </a:lnTo>
                  <a:lnTo>
                    <a:pt x="200" y="149"/>
                  </a:lnTo>
                  <a:lnTo>
                    <a:pt x="195" y="159"/>
                  </a:lnTo>
                  <a:lnTo>
                    <a:pt x="193" y="172"/>
                  </a:lnTo>
                  <a:lnTo>
                    <a:pt x="187" y="188"/>
                  </a:lnTo>
                  <a:lnTo>
                    <a:pt x="187" y="191"/>
                  </a:lnTo>
                  <a:lnTo>
                    <a:pt x="185" y="195"/>
                  </a:lnTo>
                  <a:lnTo>
                    <a:pt x="182" y="199"/>
                  </a:lnTo>
                  <a:lnTo>
                    <a:pt x="182" y="202"/>
                  </a:lnTo>
                  <a:lnTo>
                    <a:pt x="184" y="206"/>
                  </a:lnTo>
                  <a:lnTo>
                    <a:pt x="187" y="209"/>
                  </a:lnTo>
                  <a:lnTo>
                    <a:pt x="190" y="214"/>
                  </a:lnTo>
                  <a:lnTo>
                    <a:pt x="193" y="216"/>
                  </a:lnTo>
                  <a:lnTo>
                    <a:pt x="194" y="219"/>
                  </a:lnTo>
                  <a:lnTo>
                    <a:pt x="195" y="224"/>
                  </a:lnTo>
                  <a:lnTo>
                    <a:pt x="194" y="229"/>
                  </a:lnTo>
                  <a:lnTo>
                    <a:pt x="190" y="235"/>
                  </a:lnTo>
                  <a:lnTo>
                    <a:pt x="185" y="242"/>
                  </a:lnTo>
                  <a:lnTo>
                    <a:pt x="187" y="249"/>
                  </a:lnTo>
                  <a:lnTo>
                    <a:pt x="193" y="258"/>
                  </a:lnTo>
                  <a:lnTo>
                    <a:pt x="195" y="259"/>
                  </a:lnTo>
                  <a:lnTo>
                    <a:pt x="198" y="259"/>
                  </a:lnTo>
                  <a:lnTo>
                    <a:pt x="201" y="261"/>
                  </a:lnTo>
                  <a:lnTo>
                    <a:pt x="204" y="261"/>
                  </a:lnTo>
                  <a:lnTo>
                    <a:pt x="207" y="262"/>
                  </a:lnTo>
                  <a:lnTo>
                    <a:pt x="217" y="272"/>
                  </a:lnTo>
                  <a:lnTo>
                    <a:pt x="228" y="279"/>
                  </a:lnTo>
                  <a:lnTo>
                    <a:pt x="248" y="288"/>
                  </a:lnTo>
                  <a:lnTo>
                    <a:pt x="256" y="295"/>
                  </a:lnTo>
                  <a:lnTo>
                    <a:pt x="258" y="304"/>
                  </a:lnTo>
                  <a:lnTo>
                    <a:pt x="258" y="317"/>
                  </a:lnTo>
                  <a:lnTo>
                    <a:pt x="253" y="345"/>
                  </a:lnTo>
                  <a:lnTo>
                    <a:pt x="251" y="360"/>
                  </a:lnTo>
                  <a:lnTo>
                    <a:pt x="251" y="367"/>
                  </a:lnTo>
                  <a:lnTo>
                    <a:pt x="254" y="381"/>
                  </a:lnTo>
                  <a:lnTo>
                    <a:pt x="250" y="388"/>
                  </a:lnTo>
                  <a:lnTo>
                    <a:pt x="238" y="390"/>
                  </a:lnTo>
                  <a:lnTo>
                    <a:pt x="227" y="390"/>
                  </a:lnTo>
                  <a:lnTo>
                    <a:pt x="204" y="393"/>
                  </a:lnTo>
                  <a:lnTo>
                    <a:pt x="195" y="397"/>
                  </a:lnTo>
                  <a:lnTo>
                    <a:pt x="190" y="406"/>
                  </a:lnTo>
                  <a:lnTo>
                    <a:pt x="190" y="411"/>
                  </a:lnTo>
                  <a:lnTo>
                    <a:pt x="193" y="417"/>
                  </a:lnTo>
                  <a:lnTo>
                    <a:pt x="197" y="421"/>
                  </a:lnTo>
                  <a:lnTo>
                    <a:pt x="201" y="430"/>
                  </a:lnTo>
                  <a:lnTo>
                    <a:pt x="203" y="440"/>
                  </a:lnTo>
                  <a:lnTo>
                    <a:pt x="200" y="459"/>
                  </a:lnTo>
                  <a:lnTo>
                    <a:pt x="200" y="477"/>
                  </a:lnTo>
                  <a:lnTo>
                    <a:pt x="204" y="494"/>
                  </a:lnTo>
                  <a:lnTo>
                    <a:pt x="210" y="509"/>
                  </a:lnTo>
                  <a:lnTo>
                    <a:pt x="217" y="519"/>
                  </a:lnTo>
                  <a:lnTo>
                    <a:pt x="225" y="523"/>
                  </a:lnTo>
                  <a:lnTo>
                    <a:pt x="240" y="517"/>
                  </a:lnTo>
                  <a:lnTo>
                    <a:pt x="250" y="510"/>
                  </a:lnTo>
                  <a:lnTo>
                    <a:pt x="256" y="502"/>
                  </a:lnTo>
                  <a:lnTo>
                    <a:pt x="260" y="493"/>
                  </a:lnTo>
                  <a:lnTo>
                    <a:pt x="263" y="486"/>
                  </a:lnTo>
                  <a:lnTo>
                    <a:pt x="263" y="483"/>
                  </a:lnTo>
                  <a:lnTo>
                    <a:pt x="264" y="482"/>
                  </a:lnTo>
                  <a:lnTo>
                    <a:pt x="268" y="482"/>
                  </a:lnTo>
                  <a:lnTo>
                    <a:pt x="271" y="483"/>
                  </a:lnTo>
                  <a:lnTo>
                    <a:pt x="273" y="484"/>
                  </a:lnTo>
                  <a:lnTo>
                    <a:pt x="274" y="487"/>
                  </a:lnTo>
                  <a:lnTo>
                    <a:pt x="274" y="493"/>
                  </a:lnTo>
                  <a:lnTo>
                    <a:pt x="277" y="499"/>
                  </a:lnTo>
                  <a:lnTo>
                    <a:pt x="280" y="500"/>
                  </a:lnTo>
                  <a:lnTo>
                    <a:pt x="284" y="502"/>
                  </a:lnTo>
                  <a:lnTo>
                    <a:pt x="306" y="502"/>
                  </a:lnTo>
                  <a:lnTo>
                    <a:pt x="314" y="503"/>
                  </a:lnTo>
                  <a:lnTo>
                    <a:pt x="322" y="509"/>
                  </a:lnTo>
                  <a:lnTo>
                    <a:pt x="326" y="517"/>
                  </a:lnTo>
                  <a:lnTo>
                    <a:pt x="329" y="527"/>
                  </a:lnTo>
                  <a:lnTo>
                    <a:pt x="327" y="535"/>
                  </a:lnTo>
                  <a:lnTo>
                    <a:pt x="324" y="539"/>
                  </a:lnTo>
                  <a:lnTo>
                    <a:pt x="320" y="542"/>
                  </a:lnTo>
                  <a:lnTo>
                    <a:pt x="316" y="546"/>
                  </a:lnTo>
                  <a:lnTo>
                    <a:pt x="313" y="550"/>
                  </a:lnTo>
                  <a:lnTo>
                    <a:pt x="314" y="568"/>
                  </a:lnTo>
                  <a:lnTo>
                    <a:pt x="319" y="586"/>
                  </a:lnTo>
                  <a:lnTo>
                    <a:pt x="322" y="590"/>
                  </a:lnTo>
                  <a:lnTo>
                    <a:pt x="324" y="593"/>
                  </a:lnTo>
                  <a:lnTo>
                    <a:pt x="329" y="596"/>
                  </a:lnTo>
                  <a:lnTo>
                    <a:pt x="334" y="599"/>
                  </a:lnTo>
                  <a:lnTo>
                    <a:pt x="339" y="602"/>
                  </a:lnTo>
                  <a:lnTo>
                    <a:pt x="343" y="601"/>
                  </a:lnTo>
                  <a:lnTo>
                    <a:pt x="352" y="596"/>
                  </a:lnTo>
                  <a:lnTo>
                    <a:pt x="359" y="596"/>
                  </a:lnTo>
                  <a:lnTo>
                    <a:pt x="360" y="599"/>
                  </a:lnTo>
                  <a:lnTo>
                    <a:pt x="363" y="602"/>
                  </a:lnTo>
                  <a:lnTo>
                    <a:pt x="367" y="603"/>
                  </a:lnTo>
                  <a:lnTo>
                    <a:pt x="373" y="603"/>
                  </a:lnTo>
                  <a:lnTo>
                    <a:pt x="382" y="602"/>
                  </a:lnTo>
                  <a:lnTo>
                    <a:pt x="383" y="601"/>
                  </a:lnTo>
                  <a:lnTo>
                    <a:pt x="383" y="598"/>
                  </a:lnTo>
                  <a:lnTo>
                    <a:pt x="382" y="596"/>
                  </a:lnTo>
                  <a:lnTo>
                    <a:pt x="382" y="590"/>
                  </a:lnTo>
                  <a:lnTo>
                    <a:pt x="385" y="588"/>
                  </a:lnTo>
                  <a:lnTo>
                    <a:pt x="400" y="588"/>
                  </a:lnTo>
                  <a:lnTo>
                    <a:pt x="418" y="589"/>
                  </a:lnTo>
                  <a:lnTo>
                    <a:pt x="432" y="590"/>
                  </a:lnTo>
                  <a:lnTo>
                    <a:pt x="442" y="590"/>
                  </a:lnTo>
                  <a:lnTo>
                    <a:pt x="446" y="588"/>
                  </a:lnTo>
                  <a:lnTo>
                    <a:pt x="449" y="585"/>
                  </a:lnTo>
                  <a:lnTo>
                    <a:pt x="452" y="580"/>
                  </a:lnTo>
                  <a:lnTo>
                    <a:pt x="458" y="578"/>
                  </a:lnTo>
                  <a:lnTo>
                    <a:pt x="466" y="576"/>
                  </a:lnTo>
                  <a:lnTo>
                    <a:pt x="475" y="576"/>
                  </a:lnTo>
                  <a:lnTo>
                    <a:pt x="481" y="579"/>
                  </a:lnTo>
                  <a:lnTo>
                    <a:pt x="486" y="583"/>
                  </a:lnTo>
                  <a:lnTo>
                    <a:pt x="494" y="586"/>
                  </a:lnTo>
                  <a:lnTo>
                    <a:pt x="506" y="586"/>
                  </a:lnTo>
                  <a:lnTo>
                    <a:pt x="518" y="588"/>
                  </a:lnTo>
                  <a:lnTo>
                    <a:pt x="531" y="593"/>
                  </a:lnTo>
                  <a:lnTo>
                    <a:pt x="537" y="593"/>
                  </a:lnTo>
                  <a:lnTo>
                    <a:pt x="538" y="592"/>
                  </a:lnTo>
                  <a:lnTo>
                    <a:pt x="541" y="590"/>
                  </a:lnTo>
                  <a:lnTo>
                    <a:pt x="545" y="590"/>
                  </a:lnTo>
                  <a:lnTo>
                    <a:pt x="552" y="598"/>
                  </a:lnTo>
                  <a:lnTo>
                    <a:pt x="552" y="605"/>
                  </a:lnTo>
                  <a:lnTo>
                    <a:pt x="551" y="609"/>
                  </a:lnTo>
                  <a:lnTo>
                    <a:pt x="548" y="613"/>
                  </a:lnTo>
                  <a:lnTo>
                    <a:pt x="548" y="618"/>
                  </a:lnTo>
                  <a:lnTo>
                    <a:pt x="552" y="623"/>
                  </a:lnTo>
                  <a:lnTo>
                    <a:pt x="557" y="628"/>
                  </a:lnTo>
                  <a:lnTo>
                    <a:pt x="552" y="635"/>
                  </a:lnTo>
                  <a:lnTo>
                    <a:pt x="551" y="642"/>
                  </a:lnTo>
                  <a:lnTo>
                    <a:pt x="552" y="649"/>
                  </a:lnTo>
                  <a:lnTo>
                    <a:pt x="549" y="656"/>
                  </a:lnTo>
                  <a:lnTo>
                    <a:pt x="541" y="662"/>
                  </a:lnTo>
                  <a:lnTo>
                    <a:pt x="531" y="665"/>
                  </a:lnTo>
                  <a:lnTo>
                    <a:pt x="524" y="668"/>
                  </a:lnTo>
                  <a:lnTo>
                    <a:pt x="521" y="671"/>
                  </a:lnTo>
                  <a:lnTo>
                    <a:pt x="519" y="674"/>
                  </a:lnTo>
                  <a:lnTo>
                    <a:pt x="519" y="681"/>
                  </a:lnTo>
                  <a:lnTo>
                    <a:pt x="521" y="684"/>
                  </a:lnTo>
                  <a:lnTo>
                    <a:pt x="521" y="688"/>
                  </a:lnTo>
                  <a:lnTo>
                    <a:pt x="519" y="689"/>
                  </a:lnTo>
                  <a:lnTo>
                    <a:pt x="509" y="688"/>
                  </a:lnTo>
                  <a:lnTo>
                    <a:pt x="504" y="691"/>
                  </a:lnTo>
                  <a:lnTo>
                    <a:pt x="501" y="697"/>
                  </a:lnTo>
                  <a:lnTo>
                    <a:pt x="501" y="711"/>
                  </a:lnTo>
                  <a:lnTo>
                    <a:pt x="504" y="719"/>
                  </a:lnTo>
                  <a:lnTo>
                    <a:pt x="505" y="727"/>
                  </a:lnTo>
                  <a:lnTo>
                    <a:pt x="505" y="734"/>
                  </a:lnTo>
                  <a:lnTo>
                    <a:pt x="502" y="737"/>
                  </a:lnTo>
                  <a:lnTo>
                    <a:pt x="494" y="734"/>
                  </a:lnTo>
                  <a:lnTo>
                    <a:pt x="488" y="727"/>
                  </a:lnTo>
                  <a:lnTo>
                    <a:pt x="482" y="715"/>
                  </a:lnTo>
                  <a:lnTo>
                    <a:pt x="476" y="705"/>
                  </a:lnTo>
                  <a:lnTo>
                    <a:pt x="471" y="698"/>
                  </a:lnTo>
                  <a:lnTo>
                    <a:pt x="465" y="697"/>
                  </a:lnTo>
                  <a:lnTo>
                    <a:pt x="459" y="698"/>
                  </a:lnTo>
                  <a:lnTo>
                    <a:pt x="453" y="709"/>
                  </a:lnTo>
                  <a:lnTo>
                    <a:pt x="451" y="717"/>
                  </a:lnTo>
                  <a:lnTo>
                    <a:pt x="446" y="721"/>
                  </a:lnTo>
                  <a:lnTo>
                    <a:pt x="438" y="724"/>
                  </a:lnTo>
                  <a:lnTo>
                    <a:pt x="433" y="724"/>
                  </a:lnTo>
                  <a:lnTo>
                    <a:pt x="430" y="722"/>
                  </a:lnTo>
                  <a:lnTo>
                    <a:pt x="429" y="721"/>
                  </a:lnTo>
                  <a:lnTo>
                    <a:pt x="428" y="718"/>
                  </a:lnTo>
                  <a:lnTo>
                    <a:pt x="423" y="714"/>
                  </a:lnTo>
                  <a:lnTo>
                    <a:pt x="416" y="712"/>
                  </a:lnTo>
                  <a:lnTo>
                    <a:pt x="408" y="714"/>
                  </a:lnTo>
                  <a:lnTo>
                    <a:pt x="399" y="714"/>
                  </a:lnTo>
                  <a:lnTo>
                    <a:pt x="392" y="731"/>
                  </a:lnTo>
                  <a:lnTo>
                    <a:pt x="385" y="745"/>
                  </a:lnTo>
                  <a:lnTo>
                    <a:pt x="379" y="754"/>
                  </a:lnTo>
                  <a:lnTo>
                    <a:pt x="375" y="760"/>
                  </a:lnTo>
                  <a:lnTo>
                    <a:pt x="376" y="762"/>
                  </a:lnTo>
                  <a:lnTo>
                    <a:pt x="377" y="764"/>
                  </a:lnTo>
                  <a:lnTo>
                    <a:pt x="380" y="765"/>
                  </a:lnTo>
                  <a:lnTo>
                    <a:pt x="383" y="765"/>
                  </a:lnTo>
                  <a:lnTo>
                    <a:pt x="386" y="767"/>
                  </a:lnTo>
                  <a:lnTo>
                    <a:pt x="386" y="768"/>
                  </a:lnTo>
                  <a:lnTo>
                    <a:pt x="383" y="771"/>
                  </a:lnTo>
                  <a:lnTo>
                    <a:pt x="382" y="771"/>
                  </a:lnTo>
                  <a:lnTo>
                    <a:pt x="382" y="773"/>
                  </a:lnTo>
                  <a:lnTo>
                    <a:pt x="383" y="774"/>
                  </a:lnTo>
                  <a:lnTo>
                    <a:pt x="392" y="778"/>
                  </a:lnTo>
                  <a:lnTo>
                    <a:pt x="393" y="781"/>
                  </a:lnTo>
                  <a:lnTo>
                    <a:pt x="393" y="795"/>
                  </a:lnTo>
                  <a:lnTo>
                    <a:pt x="392" y="805"/>
                  </a:lnTo>
                  <a:lnTo>
                    <a:pt x="386" y="813"/>
                  </a:lnTo>
                  <a:lnTo>
                    <a:pt x="376" y="821"/>
                  </a:lnTo>
                  <a:lnTo>
                    <a:pt x="365" y="833"/>
                  </a:lnTo>
                  <a:lnTo>
                    <a:pt x="359" y="843"/>
                  </a:lnTo>
                  <a:lnTo>
                    <a:pt x="357" y="853"/>
                  </a:lnTo>
                  <a:lnTo>
                    <a:pt x="357" y="864"/>
                  </a:lnTo>
                  <a:lnTo>
                    <a:pt x="350" y="869"/>
                  </a:lnTo>
                  <a:lnTo>
                    <a:pt x="347" y="876"/>
                  </a:lnTo>
                  <a:lnTo>
                    <a:pt x="346" y="884"/>
                  </a:lnTo>
                  <a:lnTo>
                    <a:pt x="346" y="894"/>
                  </a:lnTo>
                  <a:lnTo>
                    <a:pt x="344" y="903"/>
                  </a:lnTo>
                  <a:lnTo>
                    <a:pt x="342" y="910"/>
                  </a:lnTo>
                  <a:lnTo>
                    <a:pt x="334" y="913"/>
                  </a:lnTo>
                  <a:lnTo>
                    <a:pt x="327" y="914"/>
                  </a:lnTo>
                  <a:lnTo>
                    <a:pt x="319" y="916"/>
                  </a:lnTo>
                  <a:lnTo>
                    <a:pt x="310" y="920"/>
                  </a:lnTo>
                  <a:lnTo>
                    <a:pt x="309" y="929"/>
                  </a:lnTo>
                  <a:lnTo>
                    <a:pt x="311" y="940"/>
                  </a:lnTo>
                  <a:lnTo>
                    <a:pt x="337" y="975"/>
                  </a:lnTo>
                  <a:lnTo>
                    <a:pt x="337" y="976"/>
                  </a:lnTo>
                  <a:lnTo>
                    <a:pt x="339" y="979"/>
                  </a:lnTo>
                  <a:lnTo>
                    <a:pt x="339" y="982"/>
                  </a:lnTo>
                  <a:lnTo>
                    <a:pt x="336" y="983"/>
                  </a:lnTo>
                  <a:lnTo>
                    <a:pt x="333" y="983"/>
                  </a:lnTo>
                  <a:lnTo>
                    <a:pt x="329" y="985"/>
                  </a:lnTo>
                  <a:lnTo>
                    <a:pt x="322" y="985"/>
                  </a:lnTo>
                  <a:lnTo>
                    <a:pt x="316" y="983"/>
                  </a:lnTo>
                  <a:lnTo>
                    <a:pt x="311" y="982"/>
                  </a:lnTo>
                  <a:lnTo>
                    <a:pt x="290" y="982"/>
                  </a:lnTo>
                  <a:lnTo>
                    <a:pt x="284" y="980"/>
                  </a:lnTo>
                  <a:lnTo>
                    <a:pt x="279" y="977"/>
                  </a:lnTo>
                  <a:lnTo>
                    <a:pt x="276" y="979"/>
                  </a:lnTo>
                  <a:lnTo>
                    <a:pt x="270" y="983"/>
                  </a:lnTo>
                  <a:lnTo>
                    <a:pt x="267" y="989"/>
                  </a:lnTo>
                  <a:lnTo>
                    <a:pt x="267" y="1005"/>
                  </a:lnTo>
                  <a:lnTo>
                    <a:pt x="266" y="1015"/>
                  </a:lnTo>
                  <a:lnTo>
                    <a:pt x="250" y="1031"/>
                  </a:lnTo>
                  <a:lnTo>
                    <a:pt x="230" y="1046"/>
                  </a:lnTo>
                  <a:lnTo>
                    <a:pt x="211" y="1059"/>
                  </a:lnTo>
                  <a:lnTo>
                    <a:pt x="207" y="1061"/>
                  </a:lnTo>
                  <a:lnTo>
                    <a:pt x="204" y="1063"/>
                  </a:lnTo>
                  <a:lnTo>
                    <a:pt x="200" y="1065"/>
                  </a:lnTo>
                  <a:lnTo>
                    <a:pt x="187" y="1074"/>
                  </a:lnTo>
                  <a:lnTo>
                    <a:pt x="182" y="1075"/>
                  </a:lnTo>
                  <a:lnTo>
                    <a:pt x="177" y="1076"/>
                  </a:lnTo>
                  <a:lnTo>
                    <a:pt x="167" y="1075"/>
                  </a:lnTo>
                  <a:lnTo>
                    <a:pt x="160" y="1071"/>
                  </a:lnTo>
                  <a:lnTo>
                    <a:pt x="154" y="1063"/>
                  </a:lnTo>
                  <a:lnTo>
                    <a:pt x="147" y="1059"/>
                  </a:lnTo>
                  <a:lnTo>
                    <a:pt x="139" y="1059"/>
                  </a:lnTo>
                  <a:lnTo>
                    <a:pt x="125" y="1065"/>
                  </a:lnTo>
                  <a:lnTo>
                    <a:pt x="119" y="1065"/>
                  </a:lnTo>
                  <a:lnTo>
                    <a:pt x="117" y="1061"/>
                  </a:lnTo>
                  <a:lnTo>
                    <a:pt x="114" y="1046"/>
                  </a:lnTo>
                  <a:lnTo>
                    <a:pt x="111" y="1042"/>
                  </a:lnTo>
                  <a:lnTo>
                    <a:pt x="117" y="1033"/>
                  </a:lnTo>
                  <a:lnTo>
                    <a:pt x="124" y="1025"/>
                  </a:lnTo>
                  <a:lnTo>
                    <a:pt x="132" y="1020"/>
                  </a:lnTo>
                  <a:lnTo>
                    <a:pt x="142" y="1019"/>
                  </a:lnTo>
                  <a:lnTo>
                    <a:pt x="142" y="1016"/>
                  </a:lnTo>
                  <a:lnTo>
                    <a:pt x="141" y="1013"/>
                  </a:lnTo>
                  <a:lnTo>
                    <a:pt x="141" y="1012"/>
                  </a:lnTo>
                  <a:lnTo>
                    <a:pt x="139" y="1010"/>
                  </a:lnTo>
                  <a:lnTo>
                    <a:pt x="139" y="1009"/>
                  </a:lnTo>
                  <a:lnTo>
                    <a:pt x="142" y="1009"/>
                  </a:lnTo>
                  <a:lnTo>
                    <a:pt x="145" y="1008"/>
                  </a:lnTo>
                  <a:lnTo>
                    <a:pt x="148" y="1008"/>
                  </a:lnTo>
                  <a:lnTo>
                    <a:pt x="148" y="998"/>
                  </a:lnTo>
                  <a:lnTo>
                    <a:pt x="152" y="993"/>
                  </a:lnTo>
                  <a:lnTo>
                    <a:pt x="157" y="990"/>
                  </a:lnTo>
                  <a:lnTo>
                    <a:pt x="164" y="988"/>
                  </a:lnTo>
                  <a:lnTo>
                    <a:pt x="168" y="986"/>
                  </a:lnTo>
                  <a:lnTo>
                    <a:pt x="171" y="982"/>
                  </a:lnTo>
                  <a:lnTo>
                    <a:pt x="170" y="975"/>
                  </a:lnTo>
                  <a:lnTo>
                    <a:pt x="161" y="957"/>
                  </a:lnTo>
                  <a:lnTo>
                    <a:pt x="160" y="949"/>
                  </a:lnTo>
                  <a:lnTo>
                    <a:pt x="164" y="934"/>
                  </a:lnTo>
                  <a:lnTo>
                    <a:pt x="167" y="924"/>
                  </a:lnTo>
                  <a:lnTo>
                    <a:pt x="164" y="917"/>
                  </a:lnTo>
                  <a:lnTo>
                    <a:pt x="161" y="909"/>
                  </a:lnTo>
                  <a:lnTo>
                    <a:pt x="158" y="897"/>
                  </a:lnTo>
                  <a:lnTo>
                    <a:pt x="155" y="879"/>
                  </a:lnTo>
                  <a:lnTo>
                    <a:pt x="151" y="867"/>
                  </a:lnTo>
                  <a:lnTo>
                    <a:pt x="150" y="864"/>
                  </a:lnTo>
                  <a:lnTo>
                    <a:pt x="144" y="861"/>
                  </a:lnTo>
                  <a:lnTo>
                    <a:pt x="135" y="861"/>
                  </a:lnTo>
                  <a:lnTo>
                    <a:pt x="128" y="854"/>
                  </a:lnTo>
                  <a:lnTo>
                    <a:pt x="127" y="851"/>
                  </a:lnTo>
                  <a:lnTo>
                    <a:pt x="125" y="850"/>
                  </a:lnTo>
                  <a:lnTo>
                    <a:pt x="124" y="850"/>
                  </a:lnTo>
                  <a:lnTo>
                    <a:pt x="121" y="851"/>
                  </a:lnTo>
                  <a:lnTo>
                    <a:pt x="117" y="857"/>
                  </a:lnTo>
                  <a:lnTo>
                    <a:pt x="109" y="864"/>
                  </a:lnTo>
                  <a:lnTo>
                    <a:pt x="101" y="867"/>
                  </a:lnTo>
                  <a:lnTo>
                    <a:pt x="95" y="866"/>
                  </a:lnTo>
                  <a:lnTo>
                    <a:pt x="88" y="861"/>
                  </a:lnTo>
                  <a:lnTo>
                    <a:pt x="82" y="851"/>
                  </a:lnTo>
                  <a:lnTo>
                    <a:pt x="76" y="837"/>
                  </a:lnTo>
                  <a:lnTo>
                    <a:pt x="79" y="833"/>
                  </a:lnTo>
                  <a:lnTo>
                    <a:pt x="88" y="824"/>
                  </a:lnTo>
                  <a:lnTo>
                    <a:pt x="92" y="821"/>
                  </a:lnTo>
                  <a:lnTo>
                    <a:pt x="95" y="818"/>
                  </a:lnTo>
                  <a:lnTo>
                    <a:pt x="99" y="817"/>
                  </a:lnTo>
                  <a:lnTo>
                    <a:pt x="105" y="814"/>
                  </a:lnTo>
                  <a:lnTo>
                    <a:pt x="109" y="811"/>
                  </a:lnTo>
                  <a:lnTo>
                    <a:pt x="112" y="807"/>
                  </a:lnTo>
                  <a:lnTo>
                    <a:pt x="111" y="801"/>
                  </a:lnTo>
                  <a:lnTo>
                    <a:pt x="102" y="788"/>
                  </a:lnTo>
                  <a:lnTo>
                    <a:pt x="102" y="784"/>
                  </a:lnTo>
                  <a:lnTo>
                    <a:pt x="99" y="781"/>
                  </a:lnTo>
                  <a:lnTo>
                    <a:pt x="98" y="778"/>
                  </a:lnTo>
                  <a:lnTo>
                    <a:pt x="94" y="777"/>
                  </a:lnTo>
                  <a:lnTo>
                    <a:pt x="88" y="774"/>
                  </a:lnTo>
                  <a:lnTo>
                    <a:pt x="85" y="771"/>
                  </a:lnTo>
                  <a:lnTo>
                    <a:pt x="82" y="770"/>
                  </a:lnTo>
                  <a:lnTo>
                    <a:pt x="81" y="767"/>
                  </a:lnTo>
                  <a:lnTo>
                    <a:pt x="82" y="760"/>
                  </a:lnTo>
                  <a:lnTo>
                    <a:pt x="85" y="750"/>
                  </a:lnTo>
                  <a:lnTo>
                    <a:pt x="91" y="741"/>
                  </a:lnTo>
                  <a:lnTo>
                    <a:pt x="91" y="738"/>
                  </a:lnTo>
                  <a:lnTo>
                    <a:pt x="89" y="737"/>
                  </a:lnTo>
                  <a:lnTo>
                    <a:pt x="86" y="731"/>
                  </a:lnTo>
                  <a:lnTo>
                    <a:pt x="85" y="730"/>
                  </a:lnTo>
                  <a:lnTo>
                    <a:pt x="85" y="727"/>
                  </a:lnTo>
                  <a:lnTo>
                    <a:pt x="86" y="724"/>
                  </a:lnTo>
                  <a:lnTo>
                    <a:pt x="89" y="722"/>
                  </a:lnTo>
                  <a:lnTo>
                    <a:pt x="94" y="721"/>
                  </a:lnTo>
                  <a:lnTo>
                    <a:pt x="96" y="719"/>
                  </a:lnTo>
                  <a:lnTo>
                    <a:pt x="101" y="717"/>
                  </a:lnTo>
                  <a:lnTo>
                    <a:pt x="104" y="715"/>
                  </a:lnTo>
                  <a:lnTo>
                    <a:pt x="107" y="711"/>
                  </a:lnTo>
                  <a:lnTo>
                    <a:pt x="108" y="707"/>
                  </a:lnTo>
                  <a:lnTo>
                    <a:pt x="114" y="701"/>
                  </a:lnTo>
                  <a:lnTo>
                    <a:pt x="117" y="699"/>
                  </a:lnTo>
                  <a:lnTo>
                    <a:pt x="119" y="694"/>
                  </a:lnTo>
                  <a:lnTo>
                    <a:pt x="121" y="689"/>
                  </a:lnTo>
                  <a:lnTo>
                    <a:pt x="119" y="685"/>
                  </a:lnTo>
                  <a:lnTo>
                    <a:pt x="115" y="682"/>
                  </a:lnTo>
                  <a:lnTo>
                    <a:pt x="107" y="679"/>
                  </a:lnTo>
                  <a:lnTo>
                    <a:pt x="96" y="674"/>
                  </a:lnTo>
                  <a:lnTo>
                    <a:pt x="84" y="664"/>
                  </a:lnTo>
                  <a:lnTo>
                    <a:pt x="82" y="652"/>
                  </a:lnTo>
                  <a:lnTo>
                    <a:pt x="84" y="641"/>
                  </a:lnTo>
                  <a:lnTo>
                    <a:pt x="86" y="628"/>
                  </a:lnTo>
                  <a:lnTo>
                    <a:pt x="94" y="616"/>
                  </a:lnTo>
                  <a:lnTo>
                    <a:pt x="101" y="611"/>
                  </a:lnTo>
                  <a:lnTo>
                    <a:pt x="112" y="611"/>
                  </a:lnTo>
                  <a:lnTo>
                    <a:pt x="117" y="612"/>
                  </a:lnTo>
                  <a:lnTo>
                    <a:pt x="118" y="605"/>
                  </a:lnTo>
                  <a:lnTo>
                    <a:pt x="117" y="595"/>
                  </a:lnTo>
                  <a:lnTo>
                    <a:pt x="115" y="589"/>
                  </a:lnTo>
                  <a:lnTo>
                    <a:pt x="108" y="590"/>
                  </a:lnTo>
                  <a:lnTo>
                    <a:pt x="99" y="592"/>
                  </a:lnTo>
                  <a:lnTo>
                    <a:pt x="94" y="592"/>
                  </a:lnTo>
                  <a:lnTo>
                    <a:pt x="89" y="589"/>
                  </a:lnTo>
                  <a:lnTo>
                    <a:pt x="85" y="580"/>
                  </a:lnTo>
                  <a:lnTo>
                    <a:pt x="85" y="563"/>
                  </a:lnTo>
                  <a:lnTo>
                    <a:pt x="82" y="556"/>
                  </a:lnTo>
                  <a:lnTo>
                    <a:pt x="76" y="549"/>
                  </a:lnTo>
                  <a:lnTo>
                    <a:pt x="65" y="543"/>
                  </a:lnTo>
                  <a:lnTo>
                    <a:pt x="53" y="542"/>
                  </a:lnTo>
                  <a:lnTo>
                    <a:pt x="39" y="542"/>
                  </a:lnTo>
                  <a:lnTo>
                    <a:pt x="26" y="540"/>
                  </a:lnTo>
                  <a:lnTo>
                    <a:pt x="15" y="539"/>
                  </a:lnTo>
                  <a:lnTo>
                    <a:pt x="6" y="533"/>
                  </a:lnTo>
                  <a:lnTo>
                    <a:pt x="3" y="526"/>
                  </a:lnTo>
                  <a:lnTo>
                    <a:pt x="5" y="520"/>
                  </a:lnTo>
                  <a:lnTo>
                    <a:pt x="10" y="509"/>
                  </a:lnTo>
                  <a:lnTo>
                    <a:pt x="12" y="503"/>
                  </a:lnTo>
                  <a:lnTo>
                    <a:pt x="10" y="493"/>
                  </a:lnTo>
                  <a:lnTo>
                    <a:pt x="6" y="479"/>
                  </a:lnTo>
                  <a:lnTo>
                    <a:pt x="0" y="463"/>
                  </a:lnTo>
                  <a:lnTo>
                    <a:pt x="10" y="460"/>
                  </a:lnTo>
                  <a:lnTo>
                    <a:pt x="22" y="457"/>
                  </a:lnTo>
                  <a:lnTo>
                    <a:pt x="33" y="456"/>
                  </a:lnTo>
                  <a:lnTo>
                    <a:pt x="43" y="453"/>
                  </a:lnTo>
                  <a:lnTo>
                    <a:pt x="49" y="447"/>
                  </a:lnTo>
                  <a:lnTo>
                    <a:pt x="52" y="437"/>
                  </a:lnTo>
                  <a:lnTo>
                    <a:pt x="51" y="431"/>
                  </a:lnTo>
                  <a:lnTo>
                    <a:pt x="46" y="427"/>
                  </a:lnTo>
                  <a:lnTo>
                    <a:pt x="41" y="423"/>
                  </a:lnTo>
                  <a:lnTo>
                    <a:pt x="35" y="420"/>
                  </a:lnTo>
                  <a:lnTo>
                    <a:pt x="29" y="418"/>
                  </a:lnTo>
                  <a:lnTo>
                    <a:pt x="26" y="414"/>
                  </a:lnTo>
                  <a:lnTo>
                    <a:pt x="23" y="404"/>
                  </a:lnTo>
                  <a:lnTo>
                    <a:pt x="25" y="396"/>
                  </a:lnTo>
                  <a:lnTo>
                    <a:pt x="29" y="384"/>
                  </a:lnTo>
                  <a:lnTo>
                    <a:pt x="33" y="380"/>
                  </a:lnTo>
                  <a:lnTo>
                    <a:pt x="38" y="378"/>
                  </a:lnTo>
                  <a:lnTo>
                    <a:pt x="43" y="375"/>
                  </a:lnTo>
                  <a:lnTo>
                    <a:pt x="48" y="371"/>
                  </a:lnTo>
                  <a:lnTo>
                    <a:pt x="51" y="365"/>
                  </a:lnTo>
                  <a:lnTo>
                    <a:pt x="52" y="361"/>
                  </a:lnTo>
                  <a:lnTo>
                    <a:pt x="58" y="353"/>
                  </a:lnTo>
                  <a:lnTo>
                    <a:pt x="59" y="348"/>
                  </a:lnTo>
                  <a:lnTo>
                    <a:pt x="59" y="345"/>
                  </a:lnTo>
                  <a:lnTo>
                    <a:pt x="64" y="341"/>
                  </a:lnTo>
                  <a:lnTo>
                    <a:pt x="66" y="337"/>
                  </a:lnTo>
                  <a:lnTo>
                    <a:pt x="69" y="334"/>
                  </a:lnTo>
                  <a:lnTo>
                    <a:pt x="72" y="330"/>
                  </a:lnTo>
                  <a:lnTo>
                    <a:pt x="72" y="325"/>
                  </a:lnTo>
                  <a:lnTo>
                    <a:pt x="71" y="320"/>
                  </a:lnTo>
                  <a:lnTo>
                    <a:pt x="61" y="310"/>
                  </a:lnTo>
                  <a:lnTo>
                    <a:pt x="59" y="302"/>
                  </a:lnTo>
                  <a:lnTo>
                    <a:pt x="61" y="301"/>
                  </a:lnTo>
                  <a:lnTo>
                    <a:pt x="62" y="301"/>
                  </a:lnTo>
                  <a:lnTo>
                    <a:pt x="62" y="302"/>
                  </a:lnTo>
                  <a:lnTo>
                    <a:pt x="66" y="302"/>
                  </a:lnTo>
                  <a:lnTo>
                    <a:pt x="66" y="300"/>
                  </a:lnTo>
                  <a:lnTo>
                    <a:pt x="68" y="295"/>
                  </a:lnTo>
                  <a:lnTo>
                    <a:pt x="69" y="289"/>
                  </a:lnTo>
                  <a:lnTo>
                    <a:pt x="75" y="288"/>
                  </a:lnTo>
                  <a:lnTo>
                    <a:pt x="82" y="288"/>
                  </a:lnTo>
                  <a:lnTo>
                    <a:pt x="89" y="287"/>
                  </a:lnTo>
                  <a:lnTo>
                    <a:pt x="94" y="282"/>
                  </a:lnTo>
                  <a:lnTo>
                    <a:pt x="95" y="279"/>
                  </a:lnTo>
                  <a:lnTo>
                    <a:pt x="95" y="269"/>
                  </a:lnTo>
                  <a:lnTo>
                    <a:pt x="94" y="267"/>
                  </a:lnTo>
                  <a:lnTo>
                    <a:pt x="94" y="262"/>
                  </a:lnTo>
                  <a:lnTo>
                    <a:pt x="96" y="254"/>
                  </a:lnTo>
                  <a:lnTo>
                    <a:pt x="102" y="246"/>
                  </a:lnTo>
                  <a:lnTo>
                    <a:pt x="102" y="239"/>
                  </a:lnTo>
                  <a:lnTo>
                    <a:pt x="98" y="234"/>
                  </a:lnTo>
                  <a:lnTo>
                    <a:pt x="92" y="232"/>
                  </a:lnTo>
                  <a:lnTo>
                    <a:pt x="85" y="232"/>
                  </a:lnTo>
                  <a:lnTo>
                    <a:pt x="78" y="231"/>
                  </a:lnTo>
                  <a:lnTo>
                    <a:pt x="71" y="228"/>
                  </a:lnTo>
                  <a:lnTo>
                    <a:pt x="65" y="222"/>
                  </a:lnTo>
                  <a:lnTo>
                    <a:pt x="64" y="214"/>
                  </a:lnTo>
                  <a:lnTo>
                    <a:pt x="69" y="196"/>
                  </a:lnTo>
                  <a:lnTo>
                    <a:pt x="72" y="186"/>
                  </a:lnTo>
                  <a:lnTo>
                    <a:pt x="71" y="173"/>
                  </a:lnTo>
                  <a:lnTo>
                    <a:pt x="68" y="166"/>
                  </a:lnTo>
                  <a:lnTo>
                    <a:pt x="56" y="158"/>
                  </a:lnTo>
                  <a:lnTo>
                    <a:pt x="52" y="150"/>
                  </a:lnTo>
                  <a:lnTo>
                    <a:pt x="51" y="145"/>
                  </a:lnTo>
                  <a:lnTo>
                    <a:pt x="51" y="139"/>
                  </a:lnTo>
                  <a:lnTo>
                    <a:pt x="52" y="136"/>
                  </a:lnTo>
                  <a:lnTo>
                    <a:pt x="52" y="135"/>
                  </a:lnTo>
                  <a:lnTo>
                    <a:pt x="53" y="133"/>
                  </a:lnTo>
                  <a:lnTo>
                    <a:pt x="55" y="133"/>
                  </a:lnTo>
                  <a:lnTo>
                    <a:pt x="56" y="130"/>
                  </a:lnTo>
                  <a:lnTo>
                    <a:pt x="56" y="125"/>
                  </a:lnTo>
                  <a:lnTo>
                    <a:pt x="51" y="113"/>
                  </a:lnTo>
                  <a:lnTo>
                    <a:pt x="51" y="107"/>
                  </a:lnTo>
                  <a:lnTo>
                    <a:pt x="52" y="105"/>
                  </a:lnTo>
                  <a:lnTo>
                    <a:pt x="53" y="103"/>
                  </a:lnTo>
                  <a:lnTo>
                    <a:pt x="56" y="102"/>
                  </a:lnTo>
                  <a:lnTo>
                    <a:pt x="59" y="99"/>
                  </a:lnTo>
                  <a:lnTo>
                    <a:pt x="62" y="93"/>
                  </a:lnTo>
                  <a:lnTo>
                    <a:pt x="62" y="89"/>
                  </a:lnTo>
                  <a:lnTo>
                    <a:pt x="56" y="80"/>
                  </a:lnTo>
                  <a:lnTo>
                    <a:pt x="49" y="72"/>
                  </a:lnTo>
                  <a:lnTo>
                    <a:pt x="45" y="63"/>
                  </a:lnTo>
                  <a:lnTo>
                    <a:pt x="46" y="59"/>
                  </a:lnTo>
                  <a:lnTo>
                    <a:pt x="49" y="53"/>
                  </a:lnTo>
                  <a:lnTo>
                    <a:pt x="52" y="50"/>
                  </a:lnTo>
                  <a:lnTo>
                    <a:pt x="53" y="46"/>
                  </a:lnTo>
                  <a:lnTo>
                    <a:pt x="53" y="43"/>
                  </a:lnTo>
                  <a:lnTo>
                    <a:pt x="51" y="33"/>
                  </a:lnTo>
                  <a:lnTo>
                    <a:pt x="46" y="24"/>
                  </a:lnTo>
                  <a:lnTo>
                    <a:pt x="45" y="14"/>
                  </a:lnTo>
                  <a:lnTo>
                    <a:pt x="49" y="14"/>
                  </a:lnTo>
                  <a:lnTo>
                    <a:pt x="58" y="19"/>
                  </a:lnTo>
                  <a:lnTo>
                    <a:pt x="62" y="20"/>
                  </a:lnTo>
                  <a:lnTo>
                    <a:pt x="66" y="20"/>
                  </a:lnTo>
                  <a:lnTo>
                    <a:pt x="68" y="19"/>
                  </a:lnTo>
                  <a:lnTo>
                    <a:pt x="66" y="16"/>
                  </a:lnTo>
                  <a:lnTo>
                    <a:pt x="66" y="10"/>
                  </a:lnTo>
                  <a:lnTo>
                    <a:pt x="65" y="7"/>
                  </a:lnTo>
                  <a:lnTo>
                    <a:pt x="66" y="6"/>
                  </a:lnTo>
                  <a:lnTo>
                    <a:pt x="72" y="3"/>
                  </a:lnTo>
                  <a:lnTo>
                    <a:pt x="75" y="3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72" name="Freeform 56">
              <a:extLst>
                <a:ext uri="{FF2B5EF4-FFF2-40B4-BE49-F238E27FC236}">
                  <a16:creationId xmlns:a16="http://schemas.microsoft.com/office/drawing/2014/main" xmlns="" id="{32377C4C-8200-4896-9F85-B13DDA994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350" y="3940175"/>
              <a:ext cx="285750" cy="461963"/>
            </a:xfrm>
            <a:custGeom>
              <a:avLst/>
              <a:gdLst/>
              <a:ahLst/>
              <a:cxnLst>
                <a:cxn ang="0">
                  <a:pos x="97" y="6"/>
                </a:cxn>
                <a:cxn ang="0">
                  <a:pos x="111" y="3"/>
                </a:cxn>
                <a:cxn ang="0">
                  <a:pos x="117" y="9"/>
                </a:cxn>
                <a:cxn ang="0">
                  <a:pos x="142" y="9"/>
                </a:cxn>
                <a:cxn ang="0">
                  <a:pos x="150" y="20"/>
                </a:cxn>
                <a:cxn ang="0">
                  <a:pos x="153" y="30"/>
                </a:cxn>
                <a:cxn ang="0">
                  <a:pos x="166" y="37"/>
                </a:cxn>
                <a:cxn ang="0">
                  <a:pos x="170" y="47"/>
                </a:cxn>
                <a:cxn ang="0">
                  <a:pos x="177" y="70"/>
                </a:cxn>
                <a:cxn ang="0">
                  <a:pos x="163" y="77"/>
                </a:cxn>
                <a:cxn ang="0">
                  <a:pos x="147" y="92"/>
                </a:cxn>
                <a:cxn ang="0">
                  <a:pos x="137" y="105"/>
                </a:cxn>
                <a:cxn ang="0">
                  <a:pos x="142" y="125"/>
                </a:cxn>
                <a:cxn ang="0">
                  <a:pos x="130" y="146"/>
                </a:cxn>
                <a:cxn ang="0">
                  <a:pos x="133" y="163"/>
                </a:cxn>
                <a:cxn ang="0">
                  <a:pos x="142" y="163"/>
                </a:cxn>
                <a:cxn ang="0">
                  <a:pos x="153" y="165"/>
                </a:cxn>
                <a:cxn ang="0">
                  <a:pos x="144" y="176"/>
                </a:cxn>
                <a:cxn ang="0">
                  <a:pos x="142" y="192"/>
                </a:cxn>
                <a:cxn ang="0">
                  <a:pos x="133" y="196"/>
                </a:cxn>
                <a:cxn ang="0">
                  <a:pos x="123" y="202"/>
                </a:cxn>
                <a:cxn ang="0">
                  <a:pos x="130" y="215"/>
                </a:cxn>
                <a:cxn ang="0">
                  <a:pos x="129" y="228"/>
                </a:cxn>
                <a:cxn ang="0">
                  <a:pos x="120" y="241"/>
                </a:cxn>
                <a:cxn ang="0">
                  <a:pos x="130" y="251"/>
                </a:cxn>
                <a:cxn ang="0">
                  <a:pos x="126" y="272"/>
                </a:cxn>
                <a:cxn ang="0">
                  <a:pos x="91" y="291"/>
                </a:cxn>
                <a:cxn ang="0">
                  <a:pos x="100" y="277"/>
                </a:cxn>
                <a:cxn ang="0">
                  <a:pos x="93" y="272"/>
                </a:cxn>
                <a:cxn ang="0">
                  <a:pos x="83" y="268"/>
                </a:cxn>
                <a:cxn ang="0">
                  <a:pos x="76" y="268"/>
                </a:cxn>
                <a:cxn ang="0">
                  <a:pos x="73" y="272"/>
                </a:cxn>
                <a:cxn ang="0">
                  <a:pos x="61" y="267"/>
                </a:cxn>
                <a:cxn ang="0">
                  <a:pos x="57" y="254"/>
                </a:cxn>
                <a:cxn ang="0">
                  <a:pos x="48" y="245"/>
                </a:cxn>
                <a:cxn ang="0">
                  <a:pos x="51" y="234"/>
                </a:cxn>
                <a:cxn ang="0">
                  <a:pos x="56" y="229"/>
                </a:cxn>
                <a:cxn ang="0">
                  <a:pos x="48" y="222"/>
                </a:cxn>
                <a:cxn ang="0">
                  <a:pos x="53" y="215"/>
                </a:cxn>
                <a:cxn ang="0">
                  <a:pos x="61" y="211"/>
                </a:cxn>
                <a:cxn ang="0">
                  <a:pos x="50" y="202"/>
                </a:cxn>
                <a:cxn ang="0">
                  <a:pos x="44" y="192"/>
                </a:cxn>
                <a:cxn ang="0">
                  <a:pos x="44" y="182"/>
                </a:cxn>
                <a:cxn ang="0">
                  <a:pos x="31" y="172"/>
                </a:cxn>
                <a:cxn ang="0">
                  <a:pos x="24" y="149"/>
                </a:cxn>
                <a:cxn ang="0">
                  <a:pos x="2" y="128"/>
                </a:cxn>
                <a:cxn ang="0">
                  <a:pos x="2" y="69"/>
                </a:cxn>
                <a:cxn ang="0">
                  <a:pos x="13" y="53"/>
                </a:cxn>
                <a:cxn ang="0">
                  <a:pos x="10" y="43"/>
                </a:cxn>
                <a:cxn ang="0">
                  <a:pos x="7" y="34"/>
                </a:cxn>
                <a:cxn ang="0">
                  <a:pos x="2" y="24"/>
                </a:cxn>
                <a:cxn ang="0">
                  <a:pos x="45" y="17"/>
                </a:cxn>
                <a:cxn ang="0">
                  <a:pos x="68" y="6"/>
                </a:cxn>
                <a:cxn ang="0">
                  <a:pos x="71" y="0"/>
                </a:cxn>
              </a:cxnLst>
              <a:rect l="0" t="0" r="r" b="b"/>
              <a:pathLst>
                <a:path w="180" h="291">
                  <a:moveTo>
                    <a:pt x="71" y="0"/>
                  </a:moveTo>
                  <a:lnTo>
                    <a:pt x="83" y="0"/>
                  </a:lnTo>
                  <a:lnTo>
                    <a:pt x="97" y="6"/>
                  </a:lnTo>
                  <a:lnTo>
                    <a:pt x="103" y="6"/>
                  </a:lnTo>
                  <a:lnTo>
                    <a:pt x="109" y="3"/>
                  </a:lnTo>
                  <a:lnTo>
                    <a:pt x="111" y="3"/>
                  </a:lnTo>
                  <a:lnTo>
                    <a:pt x="114" y="4"/>
                  </a:lnTo>
                  <a:lnTo>
                    <a:pt x="116" y="6"/>
                  </a:lnTo>
                  <a:lnTo>
                    <a:pt x="117" y="9"/>
                  </a:lnTo>
                  <a:lnTo>
                    <a:pt x="123" y="11"/>
                  </a:lnTo>
                  <a:lnTo>
                    <a:pt x="127" y="13"/>
                  </a:lnTo>
                  <a:lnTo>
                    <a:pt x="142" y="9"/>
                  </a:lnTo>
                  <a:lnTo>
                    <a:pt x="156" y="3"/>
                  </a:lnTo>
                  <a:lnTo>
                    <a:pt x="152" y="11"/>
                  </a:lnTo>
                  <a:lnTo>
                    <a:pt x="150" y="20"/>
                  </a:lnTo>
                  <a:lnTo>
                    <a:pt x="149" y="26"/>
                  </a:lnTo>
                  <a:lnTo>
                    <a:pt x="150" y="29"/>
                  </a:lnTo>
                  <a:lnTo>
                    <a:pt x="153" y="30"/>
                  </a:lnTo>
                  <a:lnTo>
                    <a:pt x="156" y="33"/>
                  </a:lnTo>
                  <a:lnTo>
                    <a:pt x="162" y="36"/>
                  </a:lnTo>
                  <a:lnTo>
                    <a:pt x="166" y="37"/>
                  </a:lnTo>
                  <a:lnTo>
                    <a:pt x="167" y="40"/>
                  </a:lnTo>
                  <a:lnTo>
                    <a:pt x="170" y="43"/>
                  </a:lnTo>
                  <a:lnTo>
                    <a:pt x="170" y="47"/>
                  </a:lnTo>
                  <a:lnTo>
                    <a:pt x="179" y="60"/>
                  </a:lnTo>
                  <a:lnTo>
                    <a:pt x="180" y="66"/>
                  </a:lnTo>
                  <a:lnTo>
                    <a:pt x="177" y="70"/>
                  </a:lnTo>
                  <a:lnTo>
                    <a:pt x="173" y="73"/>
                  </a:lnTo>
                  <a:lnTo>
                    <a:pt x="167" y="76"/>
                  </a:lnTo>
                  <a:lnTo>
                    <a:pt x="163" y="77"/>
                  </a:lnTo>
                  <a:lnTo>
                    <a:pt x="160" y="80"/>
                  </a:lnTo>
                  <a:lnTo>
                    <a:pt x="156" y="83"/>
                  </a:lnTo>
                  <a:lnTo>
                    <a:pt x="147" y="92"/>
                  </a:lnTo>
                  <a:lnTo>
                    <a:pt x="144" y="96"/>
                  </a:lnTo>
                  <a:lnTo>
                    <a:pt x="140" y="100"/>
                  </a:lnTo>
                  <a:lnTo>
                    <a:pt x="137" y="105"/>
                  </a:lnTo>
                  <a:lnTo>
                    <a:pt x="136" y="112"/>
                  </a:lnTo>
                  <a:lnTo>
                    <a:pt x="137" y="119"/>
                  </a:lnTo>
                  <a:lnTo>
                    <a:pt x="142" y="125"/>
                  </a:lnTo>
                  <a:lnTo>
                    <a:pt x="143" y="130"/>
                  </a:lnTo>
                  <a:lnTo>
                    <a:pt x="137" y="139"/>
                  </a:lnTo>
                  <a:lnTo>
                    <a:pt x="130" y="146"/>
                  </a:lnTo>
                  <a:lnTo>
                    <a:pt x="129" y="153"/>
                  </a:lnTo>
                  <a:lnTo>
                    <a:pt x="132" y="162"/>
                  </a:lnTo>
                  <a:lnTo>
                    <a:pt x="133" y="163"/>
                  </a:lnTo>
                  <a:lnTo>
                    <a:pt x="137" y="163"/>
                  </a:lnTo>
                  <a:lnTo>
                    <a:pt x="139" y="161"/>
                  </a:lnTo>
                  <a:lnTo>
                    <a:pt x="142" y="163"/>
                  </a:lnTo>
                  <a:lnTo>
                    <a:pt x="144" y="163"/>
                  </a:lnTo>
                  <a:lnTo>
                    <a:pt x="149" y="165"/>
                  </a:lnTo>
                  <a:lnTo>
                    <a:pt x="153" y="165"/>
                  </a:lnTo>
                  <a:lnTo>
                    <a:pt x="153" y="166"/>
                  </a:lnTo>
                  <a:lnTo>
                    <a:pt x="146" y="173"/>
                  </a:lnTo>
                  <a:lnTo>
                    <a:pt x="144" y="176"/>
                  </a:lnTo>
                  <a:lnTo>
                    <a:pt x="143" y="181"/>
                  </a:lnTo>
                  <a:lnTo>
                    <a:pt x="142" y="183"/>
                  </a:lnTo>
                  <a:lnTo>
                    <a:pt x="142" y="192"/>
                  </a:lnTo>
                  <a:lnTo>
                    <a:pt x="139" y="195"/>
                  </a:lnTo>
                  <a:lnTo>
                    <a:pt x="136" y="195"/>
                  </a:lnTo>
                  <a:lnTo>
                    <a:pt x="133" y="196"/>
                  </a:lnTo>
                  <a:lnTo>
                    <a:pt x="130" y="196"/>
                  </a:lnTo>
                  <a:lnTo>
                    <a:pt x="124" y="199"/>
                  </a:lnTo>
                  <a:lnTo>
                    <a:pt x="123" y="202"/>
                  </a:lnTo>
                  <a:lnTo>
                    <a:pt x="123" y="206"/>
                  </a:lnTo>
                  <a:lnTo>
                    <a:pt x="124" y="209"/>
                  </a:lnTo>
                  <a:lnTo>
                    <a:pt x="130" y="215"/>
                  </a:lnTo>
                  <a:lnTo>
                    <a:pt x="132" y="218"/>
                  </a:lnTo>
                  <a:lnTo>
                    <a:pt x="132" y="222"/>
                  </a:lnTo>
                  <a:lnTo>
                    <a:pt x="129" y="228"/>
                  </a:lnTo>
                  <a:lnTo>
                    <a:pt x="126" y="232"/>
                  </a:lnTo>
                  <a:lnTo>
                    <a:pt x="123" y="235"/>
                  </a:lnTo>
                  <a:lnTo>
                    <a:pt x="120" y="241"/>
                  </a:lnTo>
                  <a:lnTo>
                    <a:pt x="121" y="244"/>
                  </a:lnTo>
                  <a:lnTo>
                    <a:pt x="127" y="249"/>
                  </a:lnTo>
                  <a:lnTo>
                    <a:pt x="130" y="251"/>
                  </a:lnTo>
                  <a:lnTo>
                    <a:pt x="133" y="254"/>
                  </a:lnTo>
                  <a:lnTo>
                    <a:pt x="133" y="257"/>
                  </a:lnTo>
                  <a:lnTo>
                    <a:pt x="126" y="272"/>
                  </a:lnTo>
                  <a:lnTo>
                    <a:pt x="116" y="282"/>
                  </a:lnTo>
                  <a:lnTo>
                    <a:pt x="104" y="290"/>
                  </a:lnTo>
                  <a:lnTo>
                    <a:pt x="91" y="291"/>
                  </a:lnTo>
                  <a:lnTo>
                    <a:pt x="96" y="288"/>
                  </a:lnTo>
                  <a:lnTo>
                    <a:pt x="100" y="284"/>
                  </a:lnTo>
                  <a:lnTo>
                    <a:pt x="100" y="277"/>
                  </a:lnTo>
                  <a:lnTo>
                    <a:pt x="99" y="274"/>
                  </a:lnTo>
                  <a:lnTo>
                    <a:pt x="97" y="272"/>
                  </a:lnTo>
                  <a:lnTo>
                    <a:pt x="93" y="272"/>
                  </a:lnTo>
                  <a:lnTo>
                    <a:pt x="90" y="271"/>
                  </a:lnTo>
                  <a:lnTo>
                    <a:pt x="89" y="271"/>
                  </a:lnTo>
                  <a:lnTo>
                    <a:pt x="83" y="268"/>
                  </a:lnTo>
                  <a:lnTo>
                    <a:pt x="80" y="265"/>
                  </a:lnTo>
                  <a:lnTo>
                    <a:pt x="76" y="265"/>
                  </a:lnTo>
                  <a:lnTo>
                    <a:pt x="76" y="268"/>
                  </a:lnTo>
                  <a:lnTo>
                    <a:pt x="74" y="269"/>
                  </a:lnTo>
                  <a:lnTo>
                    <a:pt x="74" y="271"/>
                  </a:lnTo>
                  <a:lnTo>
                    <a:pt x="73" y="272"/>
                  </a:lnTo>
                  <a:lnTo>
                    <a:pt x="68" y="272"/>
                  </a:lnTo>
                  <a:lnTo>
                    <a:pt x="64" y="271"/>
                  </a:lnTo>
                  <a:lnTo>
                    <a:pt x="61" y="267"/>
                  </a:lnTo>
                  <a:lnTo>
                    <a:pt x="58" y="264"/>
                  </a:lnTo>
                  <a:lnTo>
                    <a:pt x="57" y="259"/>
                  </a:lnTo>
                  <a:lnTo>
                    <a:pt x="57" y="254"/>
                  </a:lnTo>
                  <a:lnTo>
                    <a:pt x="54" y="252"/>
                  </a:lnTo>
                  <a:lnTo>
                    <a:pt x="51" y="247"/>
                  </a:lnTo>
                  <a:lnTo>
                    <a:pt x="48" y="245"/>
                  </a:lnTo>
                  <a:lnTo>
                    <a:pt x="48" y="238"/>
                  </a:lnTo>
                  <a:lnTo>
                    <a:pt x="50" y="236"/>
                  </a:lnTo>
                  <a:lnTo>
                    <a:pt x="51" y="234"/>
                  </a:lnTo>
                  <a:lnTo>
                    <a:pt x="54" y="232"/>
                  </a:lnTo>
                  <a:lnTo>
                    <a:pt x="56" y="231"/>
                  </a:lnTo>
                  <a:lnTo>
                    <a:pt x="56" y="229"/>
                  </a:lnTo>
                  <a:lnTo>
                    <a:pt x="53" y="226"/>
                  </a:lnTo>
                  <a:lnTo>
                    <a:pt x="50" y="225"/>
                  </a:lnTo>
                  <a:lnTo>
                    <a:pt x="48" y="222"/>
                  </a:lnTo>
                  <a:lnTo>
                    <a:pt x="45" y="219"/>
                  </a:lnTo>
                  <a:lnTo>
                    <a:pt x="47" y="218"/>
                  </a:lnTo>
                  <a:lnTo>
                    <a:pt x="53" y="215"/>
                  </a:lnTo>
                  <a:lnTo>
                    <a:pt x="56" y="215"/>
                  </a:lnTo>
                  <a:lnTo>
                    <a:pt x="58" y="214"/>
                  </a:lnTo>
                  <a:lnTo>
                    <a:pt x="61" y="211"/>
                  </a:lnTo>
                  <a:lnTo>
                    <a:pt x="60" y="208"/>
                  </a:lnTo>
                  <a:lnTo>
                    <a:pt x="58" y="206"/>
                  </a:lnTo>
                  <a:lnTo>
                    <a:pt x="50" y="202"/>
                  </a:lnTo>
                  <a:lnTo>
                    <a:pt x="45" y="198"/>
                  </a:lnTo>
                  <a:lnTo>
                    <a:pt x="44" y="195"/>
                  </a:lnTo>
                  <a:lnTo>
                    <a:pt x="44" y="192"/>
                  </a:lnTo>
                  <a:lnTo>
                    <a:pt x="45" y="189"/>
                  </a:lnTo>
                  <a:lnTo>
                    <a:pt x="45" y="185"/>
                  </a:lnTo>
                  <a:lnTo>
                    <a:pt x="44" y="182"/>
                  </a:lnTo>
                  <a:lnTo>
                    <a:pt x="41" y="179"/>
                  </a:lnTo>
                  <a:lnTo>
                    <a:pt x="37" y="178"/>
                  </a:lnTo>
                  <a:lnTo>
                    <a:pt x="31" y="172"/>
                  </a:lnTo>
                  <a:lnTo>
                    <a:pt x="30" y="165"/>
                  </a:lnTo>
                  <a:lnTo>
                    <a:pt x="28" y="156"/>
                  </a:lnTo>
                  <a:lnTo>
                    <a:pt x="24" y="149"/>
                  </a:lnTo>
                  <a:lnTo>
                    <a:pt x="13" y="140"/>
                  </a:lnTo>
                  <a:lnTo>
                    <a:pt x="8" y="136"/>
                  </a:lnTo>
                  <a:lnTo>
                    <a:pt x="2" y="128"/>
                  </a:lnTo>
                  <a:lnTo>
                    <a:pt x="0" y="125"/>
                  </a:lnTo>
                  <a:lnTo>
                    <a:pt x="2" y="109"/>
                  </a:lnTo>
                  <a:lnTo>
                    <a:pt x="2" y="69"/>
                  </a:lnTo>
                  <a:lnTo>
                    <a:pt x="5" y="66"/>
                  </a:lnTo>
                  <a:lnTo>
                    <a:pt x="8" y="60"/>
                  </a:lnTo>
                  <a:lnTo>
                    <a:pt x="13" y="53"/>
                  </a:lnTo>
                  <a:lnTo>
                    <a:pt x="14" y="46"/>
                  </a:lnTo>
                  <a:lnTo>
                    <a:pt x="13" y="44"/>
                  </a:lnTo>
                  <a:lnTo>
                    <a:pt x="10" y="43"/>
                  </a:lnTo>
                  <a:lnTo>
                    <a:pt x="5" y="39"/>
                  </a:lnTo>
                  <a:lnTo>
                    <a:pt x="5" y="36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5" y="27"/>
                  </a:lnTo>
                  <a:lnTo>
                    <a:pt x="2" y="24"/>
                  </a:lnTo>
                  <a:lnTo>
                    <a:pt x="17" y="21"/>
                  </a:lnTo>
                  <a:lnTo>
                    <a:pt x="30" y="20"/>
                  </a:lnTo>
                  <a:lnTo>
                    <a:pt x="45" y="17"/>
                  </a:lnTo>
                  <a:lnTo>
                    <a:pt x="61" y="10"/>
                  </a:lnTo>
                  <a:lnTo>
                    <a:pt x="66" y="7"/>
                  </a:lnTo>
                  <a:lnTo>
                    <a:pt x="68" y="6"/>
                  </a:lnTo>
                  <a:lnTo>
                    <a:pt x="70" y="3"/>
                  </a:lnTo>
                  <a:lnTo>
                    <a:pt x="70" y="1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73" name="Freeform 57">
              <a:extLst>
                <a:ext uri="{FF2B5EF4-FFF2-40B4-BE49-F238E27FC236}">
                  <a16:creationId xmlns:a16="http://schemas.microsoft.com/office/drawing/2014/main" xmlns="" id="{0D39C0BA-D356-4FD1-BFDD-F57AFC8C6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475" y="3740150"/>
              <a:ext cx="546100" cy="463550"/>
            </a:xfrm>
            <a:custGeom>
              <a:avLst/>
              <a:gdLst/>
              <a:ahLst/>
              <a:cxnLst>
                <a:cxn ang="0">
                  <a:pos x="159" y="34"/>
                </a:cxn>
                <a:cxn ang="0">
                  <a:pos x="201" y="84"/>
                </a:cxn>
                <a:cxn ang="0">
                  <a:pos x="232" y="83"/>
                </a:cxn>
                <a:cxn ang="0">
                  <a:pos x="244" y="112"/>
                </a:cxn>
                <a:cxn ang="0">
                  <a:pos x="264" y="112"/>
                </a:cxn>
                <a:cxn ang="0">
                  <a:pos x="295" y="106"/>
                </a:cxn>
                <a:cxn ang="0">
                  <a:pos x="294" y="127"/>
                </a:cxn>
                <a:cxn ang="0">
                  <a:pos x="291" y="152"/>
                </a:cxn>
                <a:cxn ang="0">
                  <a:pos x="301" y="160"/>
                </a:cxn>
                <a:cxn ang="0">
                  <a:pos x="308" y="158"/>
                </a:cxn>
                <a:cxn ang="0">
                  <a:pos x="322" y="146"/>
                </a:cxn>
                <a:cxn ang="0">
                  <a:pos x="335" y="153"/>
                </a:cxn>
                <a:cxn ang="0">
                  <a:pos x="335" y="165"/>
                </a:cxn>
                <a:cxn ang="0">
                  <a:pos x="343" y="179"/>
                </a:cxn>
                <a:cxn ang="0">
                  <a:pos x="332" y="235"/>
                </a:cxn>
                <a:cxn ang="0">
                  <a:pos x="314" y="262"/>
                </a:cxn>
                <a:cxn ang="0">
                  <a:pos x="291" y="265"/>
                </a:cxn>
                <a:cxn ang="0">
                  <a:pos x="267" y="261"/>
                </a:cxn>
                <a:cxn ang="0">
                  <a:pos x="258" y="262"/>
                </a:cxn>
                <a:cxn ang="0">
                  <a:pos x="249" y="261"/>
                </a:cxn>
                <a:cxn ang="0">
                  <a:pos x="246" y="271"/>
                </a:cxn>
                <a:cxn ang="0">
                  <a:pos x="238" y="272"/>
                </a:cxn>
                <a:cxn ang="0">
                  <a:pos x="229" y="285"/>
                </a:cxn>
                <a:cxn ang="0">
                  <a:pos x="214" y="287"/>
                </a:cxn>
                <a:cxn ang="0">
                  <a:pos x="216" y="266"/>
                </a:cxn>
                <a:cxn ang="0">
                  <a:pos x="214" y="255"/>
                </a:cxn>
                <a:cxn ang="0">
                  <a:pos x="199" y="245"/>
                </a:cxn>
                <a:cxn ang="0">
                  <a:pos x="189" y="226"/>
                </a:cxn>
                <a:cxn ang="0">
                  <a:pos x="179" y="229"/>
                </a:cxn>
                <a:cxn ang="0">
                  <a:pos x="125" y="239"/>
                </a:cxn>
                <a:cxn ang="0">
                  <a:pos x="86" y="239"/>
                </a:cxn>
                <a:cxn ang="0">
                  <a:pos x="66" y="239"/>
                </a:cxn>
                <a:cxn ang="0">
                  <a:pos x="57" y="233"/>
                </a:cxn>
                <a:cxn ang="0">
                  <a:pos x="53" y="251"/>
                </a:cxn>
                <a:cxn ang="0">
                  <a:pos x="31" y="212"/>
                </a:cxn>
                <a:cxn ang="0">
                  <a:pos x="24" y="190"/>
                </a:cxn>
                <a:cxn ang="0">
                  <a:pos x="43" y="188"/>
                </a:cxn>
                <a:cxn ang="0">
                  <a:pos x="53" y="178"/>
                </a:cxn>
                <a:cxn ang="0">
                  <a:pos x="46" y="175"/>
                </a:cxn>
                <a:cxn ang="0">
                  <a:pos x="30" y="173"/>
                </a:cxn>
                <a:cxn ang="0">
                  <a:pos x="1" y="173"/>
                </a:cxn>
                <a:cxn ang="0">
                  <a:pos x="7" y="142"/>
                </a:cxn>
                <a:cxn ang="0">
                  <a:pos x="4" y="106"/>
                </a:cxn>
                <a:cxn ang="0">
                  <a:pos x="6" y="90"/>
                </a:cxn>
                <a:cxn ang="0">
                  <a:pos x="11" y="82"/>
                </a:cxn>
                <a:cxn ang="0">
                  <a:pos x="10" y="73"/>
                </a:cxn>
                <a:cxn ang="0">
                  <a:pos x="29" y="54"/>
                </a:cxn>
                <a:cxn ang="0">
                  <a:pos x="54" y="60"/>
                </a:cxn>
                <a:cxn ang="0">
                  <a:pos x="62" y="39"/>
                </a:cxn>
                <a:cxn ang="0">
                  <a:pos x="70" y="29"/>
                </a:cxn>
                <a:cxn ang="0">
                  <a:pos x="80" y="16"/>
                </a:cxn>
              </a:cxnLst>
              <a:rect l="0" t="0" r="r" b="b"/>
              <a:pathLst>
                <a:path w="344" h="292">
                  <a:moveTo>
                    <a:pt x="77" y="0"/>
                  </a:moveTo>
                  <a:lnTo>
                    <a:pt x="106" y="7"/>
                  </a:lnTo>
                  <a:lnTo>
                    <a:pt x="133" y="18"/>
                  </a:lnTo>
                  <a:lnTo>
                    <a:pt x="159" y="34"/>
                  </a:lnTo>
                  <a:lnTo>
                    <a:pt x="183" y="51"/>
                  </a:lnTo>
                  <a:lnTo>
                    <a:pt x="188" y="63"/>
                  </a:lnTo>
                  <a:lnTo>
                    <a:pt x="193" y="76"/>
                  </a:lnTo>
                  <a:lnTo>
                    <a:pt x="201" y="84"/>
                  </a:lnTo>
                  <a:lnTo>
                    <a:pt x="206" y="86"/>
                  </a:lnTo>
                  <a:lnTo>
                    <a:pt x="212" y="84"/>
                  </a:lnTo>
                  <a:lnTo>
                    <a:pt x="221" y="82"/>
                  </a:lnTo>
                  <a:lnTo>
                    <a:pt x="232" y="83"/>
                  </a:lnTo>
                  <a:lnTo>
                    <a:pt x="238" y="89"/>
                  </a:lnTo>
                  <a:lnTo>
                    <a:pt x="239" y="97"/>
                  </a:lnTo>
                  <a:lnTo>
                    <a:pt x="241" y="104"/>
                  </a:lnTo>
                  <a:lnTo>
                    <a:pt x="244" y="112"/>
                  </a:lnTo>
                  <a:lnTo>
                    <a:pt x="248" y="116"/>
                  </a:lnTo>
                  <a:lnTo>
                    <a:pt x="254" y="116"/>
                  </a:lnTo>
                  <a:lnTo>
                    <a:pt x="259" y="113"/>
                  </a:lnTo>
                  <a:lnTo>
                    <a:pt x="264" y="112"/>
                  </a:lnTo>
                  <a:lnTo>
                    <a:pt x="268" y="112"/>
                  </a:lnTo>
                  <a:lnTo>
                    <a:pt x="278" y="113"/>
                  </a:lnTo>
                  <a:lnTo>
                    <a:pt x="288" y="110"/>
                  </a:lnTo>
                  <a:lnTo>
                    <a:pt x="295" y="106"/>
                  </a:lnTo>
                  <a:lnTo>
                    <a:pt x="300" y="104"/>
                  </a:lnTo>
                  <a:lnTo>
                    <a:pt x="301" y="112"/>
                  </a:lnTo>
                  <a:lnTo>
                    <a:pt x="298" y="120"/>
                  </a:lnTo>
                  <a:lnTo>
                    <a:pt x="294" y="127"/>
                  </a:lnTo>
                  <a:lnTo>
                    <a:pt x="294" y="133"/>
                  </a:lnTo>
                  <a:lnTo>
                    <a:pt x="295" y="142"/>
                  </a:lnTo>
                  <a:lnTo>
                    <a:pt x="294" y="149"/>
                  </a:lnTo>
                  <a:lnTo>
                    <a:pt x="291" y="152"/>
                  </a:lnTo>
                  <a:lnTo>
                    <a:pt x="289" y="155"/>
                  </a:lnTo>
                  <a:lnTo>
                    <a:pt x="292" y="159"/>
                  </a:lnTo>
                  <a:lnTo>
                    <a:pt x="295" y="160"/>
                  </a:lnTo>
                  <a:lnTo>
                    <a:pt x="301" y="160"/>
                  </a:lnTo>
                  <a:lnTo>
                    <a:pt x="302" y="159"/>
                  </a:lnTo>
                  <a:lnTo>
                    <a:pt x="304" y="159"/>
                  </a:lnTo>
                  <a:lnTo>
                    <a:pt x="305" y="158"/>
                  </a:lnTo>
                  <a:lnTo>
                    <a:pt x="308" y="158"/>
                  </a:lnTo>
                  <a:lnTo>
                    <a:pt x="312" y="156"/>
                  </a:lnTo>
                  <a:lnTo>
                    <a:pt x="318" y="150"/>
                  </a:lnTo>
                  <a:lnTo>
                    <a:pt x="320" y="147"/>
                  </a:lnTo>
                  <a:lnTo>
                    <a:pt x="322" y="146"/>
                  </a:lnTo>
                  <a:lnTo>
                    <a:pt x="325" y="146"/>
                  </a:lnTo>
                  <a:lnTo>
                    <a:pt x="327" y="147"/>
                  </a:lnTo>
                  <a:lnTo>
                    <a:pt x="332" y="150"/>
                  </a:lnTo>
                  <a:lnTo>
                    <a:pt x="335" y="153"/>
                  </a:lnTo>
                  <a:lnTo>
                    <a:pt x="337" y="156"/>
                  </a:lnTo>
                  <a:lnTo>
                    <a:pt x="337" y="160"/>
                  </a:lnTo>
                  <a:lnTo>
                    <a:pt x="335" y="162"/>
                  </a:lnTo>
                  <a:lnTo>
                    <a:pt x="335" y="165"/>
                  </a:lnTo>
                  <a:lnTo>
                    <a:pt x="340" y="169"/>
                  </a:lnTo>
                  <a:lnTo>
                    <a:pt x="343" y="170"/>
                  </a:lnTo>
                  <a:lnTo>
                    <a:pt x="344" y="172"/>
                  </a:lnTo>
                  <a:lnTo>
                    <a:pt x="343" y="179"/>
                  </a:lnTo>
                  <a:lnTo>
                    <a:pt x="338" y="186"/>
                  </a:lnTo>
                  <a:lnTo>
                    <a:pt x="335" y="192"/>
                  </a:lnTo>
                  <a:lnTo>
                    <a:pt x="332" y="195"/>
                  </a:lnTo>
                  <a:lnTo>
                    <a:pt x="332" y="235"/>
                  </a:lnTo>
                  <a:lnTo>
                    <a:pt x="330" y="251"/>
                  </a:lnTo>
                  <a:lnTo>
                    <a:pt x="328" y="251"/>
                  </a:lnTo>
                  <a:lnTo>
                    <a:pt x="322" y="256"/>
                  </a:lnTo>
                  <a:lnTo>
                    <a:pt x="314" y="262"/>
                  </a:lnTo>
                  <a:lnTo>
                    <a:pt x="308" y="264"/>
                  </a:lnTo>
                  <a:lnTo>
                    <a:pt x="304" y="264"/>
                  </a:lnTo>
                  <a:lnTo>
                    <a:pt x="301" y="265"/>
                  </a:lnTo>
                  <a:lnTo>
                    <a:pt x="291" y="265"/>
                  </a:lnTo>
                  <a:lnTo>
                    <a:pt x="285" y="262"/>
                  </a:lnTo>
                  <a:lnTo>
                    <a:pt x="281" y="259"/>
                  </a:lnTo>
                  <a:lnTo>
                    <a:pt x="275" y="256"/>
                  </a:lnTo>
                  <a:lnTo>
                    <a:pt x="267" y="261"/>
                  </a:lnTo>
                  <a:lnTo>
                    <a:pt x="265" y="264"/>
                  </a:lnTo>
                  <a:lnTo>
                    <a:pt x="262" y="265"/>
                  </a:lnTo>
                  <a:lnTo>
                    <a:pt x="259" y="264"/>
                  </a:lnTo>
                  <a:lnTo>
                    <a:pt x="258" y="262"/>
                  </a:lnTo>
                  <a:lnTo>
                    <a:pt x="255" y="261"/>
                  </a:lnTo>
                  <a:lnTo>
                    <a:pt x="254" y="259"/>
                  </a:lnTo>
                  <a:lnTo>
                    <a:pt x="252" y="259"/>
                  </a:lnTo>
                  <a:lnTo>
                    <a:pt x="249" y="261"/>
                  </a:lnTo>
                  <a:lnTo>
                    <a:pt x="249" y="262"/>
                  </a:lnTo>
                  <a:lnTo>
                    <a:pt x="248" y="265"/>
                  </a:lnTo>
                  <a:lnTo>
                    <a:pt x="248" y="268"/>
                  </a:lnTo>
                  <a:lnTo>
                    <a:pt x="246" y="271"/>
                  </a:lnTo>
                  <a:lnTo>
                    <a:pt x="245" y="272"/>
                  </a:lnTo>
                  <a:lnTo>
                    <a:pt x="242" y="274"/>
                  </a:lnTo>
                  <a:lnTo>
                    <a:pt x="239" y="274"/>
                  </a:lnTo>
                  <a:lnTo>
                    <a:pt x="238" y="272"/>
                  </a:lnTo>
                  <a:lnTo>
                    <a:pt x="235" y="272"/>
                  </a:lnTo>
                  <a:lnTo>
                    <a:pt x="234" y="278"/>
                  </a:lnTo>
                  <a:lnTo>
                    <a:pt x="232" y="282"/>
                  </a:lnTo>
                  <a:lnTo>
                    <a:pt x="229" y="285"/>
                  </a:lnTo>
                  <a:lnTo>
                    <a:pt x="221" y="291"/>
                  </a:lnTo>
                  <a:lnTo>
                    <a:pt x="216" y="292"/>
                  </a:lnTo>
                  <a:lnTo>
                    <a:pt x="215" y="291"/>
                  </a:lnTo>
                  <a:lnTo>
                    <a:pt x="214" y="287"/>
                  </a:lnTo>
                  <a:lnTo>
                    <a:pt x="211" y="281"/>
                  </a:lnTo>
                  <a:lnTo>
                    <a:pt x="211" y="275"/>
                  </a:lnTo>
                  <a:lnTo>
                    <a:pt x="214" y="269"/>
                  </a:lnTo>
                  <a:lnTo>
                    <a:pt x="216" y="266"/>
                  </a:lnTo>
                  <a:lnTo>
                    <a:pt x="218" y="264"/>
                  </a:lnTo>
                  <a:lnTo>
                    <a:pt x="218" y="258"/>
                  </a:lnTo>
                  <a:lnTo>
                    <a:pt x="215" y="256"/>
                  </a:lnTo>
                  <a:lnTo>
                    <a:pt x="214" y="255"/>
                  </a:lnTo>
                  <a:lnTo>
                    <a:pt x="211" y="254"/>
                  </a:lnTo>
                  <a:lnTo>
                    <a:pt x="206" y="249"/>
                  </a:lnTo>
                  <a:lnTo>
                    <a:pt x="202" y="248"/>
                  </a:lnTo>
                  <a:lnTo>
                    <a:pt x="199" y="245"/>
                  </a:lnTo>
                  <a:lnTo>
                    <a:pt x="196" y="244"/>
                  </a:lnTo>
                  <a:lnTo>
                    <a:pt x="195" y="241"/>
                  </a:lnTo>
                  <a:lnTo>
                    <a:pt x="189" y="235"/>
                  </a:lnTo>
                  <a:lnTo>
                    <a:pt x="189" y="226"/>
                  </a:lnTo>
                  <a:lnTo>
                    <a:pt x="188" y="225"/>
                  </a:lnTo>
                  <a:lnTo>
                    <a:pt x="185" y="225"/>
                  </a:lnTo>
                  <a:lnTo>
                    <a:pt x="182" y="226"/>
                  </a:lnTo>
                  <a:lnTo>
                    <a:pt x="179" y="229"/>
                  </a:lnTo>
                  <a:lnTo>
                    <a:pt x="171" y="232"/>
                  </a:lnTo>
                  <a:lnTo>
                    <a:pt x="149" y="232"/>
                  </a:lnTo>
                  <a:lnTo>
                    <a:pt x="136" y="236"/>
                  </a:lnTo>
                  <a:lnTo>
                    <a:pt x="125" y="239"/>
                  </a:lnTo>
                  <a:lnTo>
                    <a:pt x="112" y="238"/>
                  </a:lnTo>
                  <a:lnTo>
                    <a:pt x="97" y="236"/>
                  </a:lnTo>
                  <a:lnTo>
                    <a:pt x="90" y="238"/>
                  </a:lnTo>
                  <a:lnTo>
                    <a:pt x="86" y="239"/>
                  </a:lnTo>
                  <a:lnTo>
                    <a:pt x="82" y="242"/>
                  </a:lnTo>
                  <a:lnTo>
                    <a:pt x="74" y="245"/>
                  </a:lnTo>
                  <a:lnTo>
                    <a:pt x="69" y="242"/>
                  </a:lnTo>
                  <a:lnTo>
                    <a:pt x="66" y="239"/>
                  </a:lnTo>
                  <a:lnTo>
                    <a:pt x="63" y="233"/>
                  </a:lnTo>
                  <a:lnTo>
                    <a:pt x="62" y="232"/>
                  </a:lnTo>
                  <a:lnTo>
                    <a:pt x="59" y="232"/>
                  </a:lnTo>
                  <a:lnTo>
                    <a:pt x="57" y="233"/>
                  </a:lnTo>
                  <a:lnTo>
                    <a:pt x="57" y="235"/>
                  </a:lnTo>
                  <a:lnTo>
                    <a:pt x="56" y="238"/>
                  </a:lnTo>
                  <a:lnTo>
                    <a:pt x="56" y="245"/>
                  </a:lnTo>
                  <a:lnTo>
                    <a:pt x="53" y="251"/>
                  </a:lnTo>
                  <a:lnTo>
                    <a:pt x="47" y="236"/>
                  </a:lnTo>
                  <a:lnTo>
                    <a:pt x="43" y="226"/>
                  </a:lnTo>
                  <a:lnTo>
                    <a:pt x="39" y="221"/>
                  </a:lnTo>
                  <a:lnTo>
                    <a:pt x="31" y="212"/>
                  </a:lnTo>
                  <a:lnTo>
                    <a:pt x="27" y="208"/>
                  </a:lnTo>
                  <a:lnTo>
                    <a:pt x="26" y="202"/>
                  </a:lnTo>
                  <a:lnTo>
                    <a:pt x="24" y="195"/>
                  </a:lnTo>
                  <a:lnTo>
                    <a:pt x="24" y="190"/>
                  </a:lnTo>
                  <a:lnTo>
                    <a:pt x="26" y="186"/>
                  </a:lnTo>
                  <a:lnTo>
                    <a:pt x="27" y="185"/>
                  </a:lnTo>
                  <a:lnTo>
                    <a:pt x="30" y="183"/>
                  </a:lnTo>
                  <a:lnTo>
                    <a:pt x="43" y="188"/>
                  </a:lnTo>
                  <a:lnTo>
                    <a:pt x="47" y="188"/>
                  </a:lnTo>
                  <a:lnTo>
                    <a:pt x="50" y="185"/>
                  </a:lnTo>
                  <a:lnTo>
                    <a:pt x="52" y="182"/>
                  </a:lnTo>
                  <a:lnTo>
                    <a:pt x="53" y="178"/>
                  </a:lnTo>
                  <a:lnTo>
                    <a:pt x="53" y="173"/>
                  </a:lnTo>
                  <a:lnTo>
                    <a:pt x="52" y="170"/>
                  </a:lnTo>
                  <a:lnTo>
                    <a:pt x="47" y="175"/>
                  </a:lnTo>
                  <a:lnTo>
                    <a:pt x="46" y="175"/>
                  </a:lnTo>
                  <a:lnTo>
                    <a:pt x="43" y="176"/>
                  </a:lnTo>
                  <a:lnTo>
                    <a:pt x="40" y="176"/>
                  </a:lnTo>
                  <a:lnTo>
                    <a:pt x="36" y="175"/>
                  </a:lnTo>
                  <a:lnTo>
                    <a:pt x="30" y="173"/>
                  </a:lnTo>
                  <a:lnTo>
                    <a:pt x="23" y="175"/>
                  </a:lnTo>
                  <a:lnTo>
                    <a:pt x="17" y="176"/>
                  </a:lnTo>
                  <a:lnTo>
                    <a:pt x="10" y="176"/>
                  </a:lnTo>
                  <a:lnTo>
                    <a:pt x="1" y="173"/>
                  </a:lnTo>
                  <a:lnTo>
                    <a:pt x="0" y="163"/>
                  </a:lnTo>
                  <a:lnTo>
                    <a:pt x="0" y="152"/>
                  </a:lnTo>
                  <a:lnTo>
                    <a:pt x="3" y="146"/>
                  </a:lnTo>
                  <a:lnTo>
                    <a:pt x="7" y="142"/>
                  </a:lnTo>
                  <a:lnTo>
                    <a:pt x="11" y="139"/>
                  </a:lnTo>
                  <a:lnTo>
                    <a:pt x="13" y="127"/>
                  </a:lnTo>
                  <a:lnTo>
                    <a:pt x="10" y="116"/>
                  </a:lnTo>
                  <a:lnTo>
                    <a:pt x="4" y="106"/>
                  </a:lnTo>
                  <a:lnTo>
                    <a:pt x="1" y="96"/>
                  </a:lnTo>
                  <a:lnTo>
                    <a:pt x="1" y="93"/>
                  </a:lnTo>
                  <a:lnTo>
                    <a:pt x="4" y="92"/>
                  </a:lnTo>
                  <a:lnTo>
                    <a:pt x="6" y="90"/>
                  </a:lnTo>
                  <a:lnTo>
                    <a:pt x="9" y="89"/>
                  </a:lnTo>
                  <a:lnTo>
                    <a:pt x="10" y="86"/>
                  </a:lnTo>
                  <a:lnTo>
                    <a:pt x="11" y="84"/>
                  </a:lnTo>
                  <a:lnTo>
                    <a:pt x="11" y="82"/>
                  </a:lnTo>
                  <a:lnTo>
                    <a:pt x="10" y="80"/>
                  </a:lnTo>
                  <a:lnTo>
                    <a:pt x="9" y="77"/>
                  </a:lnTo>
                  <a:lnTo>
                    <a:pt x="9" y="74"/>
                  </a:lnTo>
                  <a:lnTo>
                    <a:pt x="10" y="73"/>
                  </a:lnTo>
                  <a:lnTo>
                    <a:pt x="16" y="70"/>
                  </a:lnTo>
                  <a:lnTo>
                    <a:pt x="19" y="70"/>
                  </a:lnTo>
                  <a:lnTo>
                    <a:pt x="23" y="66"/>
                  </a:lnTo>
                  <a:lnTo>
                    <a:pt x="29" y="54"/>
                  </a:lnTo>
                  <a:lnTo>
                    <a:pt x="31" y="53"/>
                  </a:lnTo>
                  <a:lnTo>
                    <a:pt x="39" y="53"/>
                  </a:lnTo>
                  <a:lnTo>
                    <a:pt x="47" y="57"/>
                  </a:lnTo>
                  <a:lnTo>
                    <a:pt x="54" y="60"/>
                  </a:lnTo>
                  <a:lnTo>
                    <a:pt x="63" y="57"/>
                  </a:lnTo>
                  <a:lnTo>
                    <a:pt x="66" y="49"/>
                  </a:lnTo>
                  <a:lnTo>
                    <a:pt x="64" y="43"/>
                  </a:lnTo>
                  <a:lnTo>
                    <a:pt x="62" y="39"/>
                  </a:lnTo>
                  <a:lnTo>
                    <a:pt x="62" y="33"/>
                  </a:lnTo>
                  <a:lnTo>
                    <a:pt x="63" y="30"/>
                  </a:lnTo>
                  <a:lnTo>
                    <a:pt x="67" y="29"/>
                  </a:lnTo>
                  <a:lnTo>
                    <a:pt x="70" y="29"/>
                  </a:lnTo>
                  <a:lnTo>
                    <a:pt x="73" y="27"/>
                  </a:lnTo>
                  <a:lnTo>
                    <a:pt x="77" y="26"/>
                  </a:lnTo>
                  <a:lnTo>
                    <a:pt x="79" y="24"/>
                  </a:lnTo>
                  <a:lnTo>
                    <a:pt x="80" y="16"/>
                  </a:lnTo>
                  <a:lnTo>
                    <a:pt x="79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CECEC"/>
            </a:solidFill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74" name="Freeform 58">
              <a:extLst>
                <a:ext uri="{FF2B5EF4-FFF2-40B4-BE49-F238E27FC236}">
                  <a16:creationId xmlns:a16="http://schemas.microsoft.com/office/drawing/2014/main" xmlns="" id="{28AF3A7C-490E-4CD6-9EE5-5EF019E5A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013" y="2673350"/>
              <a:ext cx="1112837" cy="900113"/>
            </a:xfrm>
            <a:custGeom>
              <a:avLst/>
              <a:gdLst/>
              <a:ahLst/>
              <a:cxnLst>
                <a:cxn ang="0">
                  <a:pos x="192" y="45"/>
                </a:cxn>
                <a:cxn ang="0">
                  <a:pos x="168" y="76"/>
                </a:cxn>
                <a:cxn ang="0">
                  <a:pos x="181" y="81"/>
                </a:cxn>
                <a:cxn ang="0">
                  <a:pos x="189" y="99"/>
                </a:cxn>
                <a:cxn ang="0">
                  <a:pos x="249" y="111"/>
                </a:cxn>
                <a:cxn ang="0">
                  <a:pos x="255" y="136"/>
                </a:cxn>
                <a:cxn ang="0">
                  <a:pos x="275" y="170"/>
                </a:cxn>
                <a:cxn ang="0">
                  <a:pos x="293" y="162"/>
                </a:cxn>
                <a:cxn ang="0">
                  <a:pos x="308" y="150"/>
                </a:cxn>
                <a:cxn ang="0">
                  <a:pos x="330" y="177"/>
                </a:cxn>
                <a:cxn ang="0">
                  <a:pos x="338" y="222"/>
                </a:cxn>
                <a:cxn ang="0">
                  <a:pos x="358" y="266"/>
                </a:cxn>
                <a:cxn ang="0">
                  <a:pos x="410" y="292"/>
                </a:cxn>
                <a:cxn ang="0">
                  <a:pos x="459" y="309"/>
                </a:cxn>
                <a:cxn ang="0">
                  <a:pos x="480" y="331"/>
                </a:cxn>
                <a:cxn ang="0">
                  <a:pos x="497" y="367"/>
                </a:cxn>
                <a:cxn ang="0">
                  <a:pos x="540" y="378"/>
                </a:cxn>
                <a:cxn ang="0">
                  <a:pos x="602" y="374"/>
                </a:cxn>
                <a:cxn ang="0">
                  <a:pos x="634" y="401"/>
                </a:cxn>
                <a:cxn ang="0">
                  <a:pos x="665" y="414"/>
                </a:cxn>
                <a:cxn ang="0">
                  <a:pos x="675" y="471"/>
                </a:cxn>
                <a:cxn ang="0">
                  <a:pos x="700" y="488"/>
                </a:cxn>
                <a:cxn ang="0">
                  <a:pos x="671" y="514"/>
                </a:cxn>
                <a:cxn ang="0">
                  <a:pos x="628" y="511"/>
                </a:cxn>
                <a:cxn ang="0">
                  <a:pos x="586" y="526"/>
                </a:cxn>
                <a:cxn ang="0">
                  <a:pos x="569" y="513"/>
                </a:cxn>
                <a:cxn ang="0">
                  <a:pos x="552" y="507"/>
                </a:cxn>
                <a:cxn ang="0">
                  <a:pos x="523" y="500"/>
                </a:cxn>
                <a:cxn ang="0">
                  <a:pos x="500" y="483"/>
                </a:cxn>
                <a:cxn ang="0">
                  <a:pos x="454" y="463"/>
                </a:cxn>
                <a:cxn ang="0">
                  <a:pos x="426" y="483"/>
                </a:cxn>
                <a:cxn ang="0">
                  <a:pos x="422" y="496"/>
                </a:cxn>
                <a:cxn ang="0">
                  <a:pos x="406" y="514"/>
                </a:cxn>
                <a:cxn ang="0">
                  <a:pos x="384" y="531"/>
                </a:cxn>
                <a:cxn ang="0">
                  <a:pos x="356" y="560"/>
                </a:cxn>
                <a:cxn ang="0">
                  <a:pos x="314" y="553"/>
                </a:cxn>
                <a:cxn ang="0">
                  <a:pos x="290" y="537"/>
                </a:cxn>
                <a:cxn ang="0">
                  <a:pos x="278" y="518"/>
                </a:cxn>
                <a:cxn ang="0">
                  <a:pos x="271" y="501"/>
                </a:cxn>
                <a:cxn ang="0">
                  <a:pos x="255" y="451"/>
                </a:cxn>
                <a:cxn ang="0">
                  <a:pos x="206" y="447"/>
                </a:cxn>
                <a:cxn ang="0">
                  <a:pos x="199" y="430"/>
                </a:cxn>
                <a:cxn ang="0">
                  <a:pos x="182" y="430"/>
                </a:cxn>
                <a:cxn ang="0">
                  <a:pos x="118" y="447"/>
                </a:cxn>
                <a:cxn ang="0">
                  <a:pos x="55" y="420"/>
                </a:cxn>
                <a:cxn ang="0">
                  <a:pos x="34" y="362"/>
                </a:cxn>
                <a:cxn ang="0">
                  <a:pos x="47" y="325"/>
                </a:cxn>
                <a:cxn ang="0">
                  <a:pos x="46" y="292"/>
                </a:cxn>
                <a:cxn ang="0">
                  <a:pos x="49" y="273"/>
                </a:cxn>
                <a:cxn ang="0">
                  <a:pos x="52" y="230"/>
                </a:cxn>
                <a:cxn ang="0">
                  <a:pos x="32" y="202"/>
                </a:cxn>
                <a:cxn ang="0">
                  <a:pos x="7" y="179"/>
                </a:cxn>
                <a:cxn ang="0">
                  <a:pos x="24" y="136"/>
                </a:cxn>
                <a:cxn ang="0">
                  <a:pos x="59" y="84"/>
                </a:cxn>
                <a:cxn ang="0">
                  <a:pos x="88" y="30"/>
                </a:cxn>
                <a:cxn ang="0">
                  <a:pos x="106" y="21"/>
                </a:cxn>
                <a:cxn ang="0">
                  <a:pos x="128" y="15"/>
                </a:cxn>
                <a:cxn ang="0">
                  <a:pos x="162" y="13"/>
                </a:cxn>
              </a:cxnLst>
              <a:rect l="0" t="0" r="r" b="b"/>
              <a:pathLst>
                <a:path w="701" h="567">
                  <a:moveTo>
                    <a:pt x="186" y="0"/>
                  </a:moveTo>
                  <a:lnTo>
                    <a:pt x="194" y="0"/>
                  </a:lnTo>
                  <a:lnTo>
                    <a:pt x="196" y="17"/>
                  </a:lnTo>
                  <a:lnTo>
                    <a:pt x="198" y="33"/>
                  </a:lnTo>
                  <a:lnTo>
                    <a:pt x="192" y="45"/>
                  </a:lnTo>
                  <a:lnTo>
                    <a:pt x="185" y="56"/>
                  </a:lnTo>
                  <a:lnTo>
                    <a:pt x="176" y="63"/>
                  </a:lnTo>
                  <a:lnTo>
                    <a:pt x="169" y="68"/>
                  </a:lnTo>
                  <a:lnTo>
                    <a:pt x="168" y="74"/>
                  </a:lnTo>
                  <a:lnTo>
                    <a:pt x="168" y="76"/>
                  </a:lnTo>
                  <a:lnTo>
                    <a:pt x="169" y="77"/>
                  </a:lnTo>
                  <a:lnTo>
                    <a:pt x="172" y="78"/>
                  </a:lnTo>
                  <a:lnTo>
                    <a:pt x="176" y="78"/>
                  </a:lnTo>
                  <a:lnTo>
                    <a:pt x="179" y="80"/>
                  </a:lnTo>
                  <a:lnTo>
                    <a:pt x="181" y="81"/>
                  </a:lnTo>
                  <a:lnTo>
                    <a:pt x="182" y="86"/>
                  </a:lnTo>
                  <a:lnTo>
                    <a:pt x="184" y="88"/>
                  </a:lnTo>
                  <a:lnTo>
                    <a:pt x="185" y="93"/>
                  </a:lnTo>
                  <a:lnTo>
                    <a:pt x="186" y="96"/>
                  </a:lnTo>
                  <a:lnTo>
                    <a:pt x="189" y="99"/>
                  </a:lnTo>
                  <a:lnTo>
                    <a:pt x="201" y="103"/>
                  </a:lnTo>
                  <a:lnTo>
                    <a:pt x="212" y="103"/>
                  </a:lnTo>
                  <a:lnTo>
                    <a:pt x="224" y="104"/>
                  </a:lnTo>
                  <a:lnTo>
                    <a:pt x="237" y="106"/>
                  </a:lnTo>
                  <a:lnTo>
                    <a:pt x="249" y="111"/>
                  </a:lnTo>
                  <a:lnTo>
                    <a:pt x="264" y="123"/>
                  </a:lnTo>
                  <a:lnTo>
                    <a:pt x="265" y="126"/>
                  </a:lnTo>
                  <a:lnTo>
                    <a:pt x="262" y="131"/>
                  </a:lnTo>
                  <a:lnTo>
                    <a:pt x="261" y="133"/>
                  </a:lnTo>
                  <a:lnTo>
                    <a:pt x="255" y="136"/>
                  </a:lnTo>
                  <a:lnTo>
                    <a:pt x="251" y="140"/>
                  </a:lnTo>
                  <a:lnTo>
                    <a:pt x="251" y="143"/>
                  </a:lnTo>
                  <a:lnTo>
                    <a:pt x="262" y="153"/>
                  </a:lnTo>
                  <a:lnTo>
                    <a:pt x="270" y="162"/>
                  </a:lnTo>
                  <a:lnTo>
                    <a:pt x="275" y="170"/>
                  </a:lnTo>
                  <a:lnTo>
                    <a:pt x="282" y="173"/>
                  </a:lnTo>
                  <a:lnTo>
                    <a:pt x="285" y="172"/>
                  </a:lnTo>
                  <a:lnTo>
                    <a:pt x="287" y="169"/>
                  </a:lnTo>
                  <a:lnTo>
                    <a:pt x="291" y="164"/>
                  </a:lnTo>
                  <a:lnTo>
                    <a:pt x="293" y="162"/>
                  </a:lnTo>
                  <a:lnTo>
                    <a:pt x="301" y="162"/>
                  </a:lnTo>
                  <a:lnTo>
                    <a:pt x="303" y="164"/>
                  </a:lnTo>
                  <a:lnTo>
                    <a:pt x="307" y="164"/>
                  </a:lnTo>
                  <a:lnTo>
                    <a:pt x="308" y="162"/>
                  </a:lnTo>
                  <a:lnTo>
                    <a:pt x="308" y="150"/>
                  </a:lnTo>
                  <a:lnTo>
                    <a:pt x="315" y="150"/>
                  </a:lnTo>
                  <a:lnTo>
                    <a:pt x="318" y="153"/>
                  </a:lnTo>
                  <a:lnTo>
                    <a:pt x="321" y="160"/>
                  </a:lnTo>
                  <a:lnTo>
                    <a:pt x="324" y="169"/>
                  </a:lnTo>
                  <a:lnTo>
                    <a:pt x="330" y="177"/>
                  </a:lnTo>
                  <a:lnTo>
                    <a:pt x="338" y="185"/>
                  </a:lnTo>
                  <a:lnTo>
                    <a:pt x="340" y="190"/>
                  </a:lnTo>
                  <a:lnTo>
                    <a:pt x="338" y="200"/>
                  </a:lnTo>
                  <a:lnTo>
                    <a:pt x="337" y="212"/>
                  </a:lnTo>
                  <a:lnTo>
                    <a:pt x="338" y="222"/>
                  </a:lnTo>
                  <a:lnTo>
                    <a:pt x="341" y="230"/>
                  </a:lnTo>
                  <a:lnTo>
                    <a:pt x="347" y="238"/>
                  </a:lnTo>
                  <a:lnTo>
                    <a:pt x="353" y="246"/>
                  </a:lnTo>
                  <a:lnTo>
                    <a:pt x="353" y="260"/>
                  </a:lnTo>
                  <a:lnTo>
                    <a:pt x="358" y="266"/>
                  </a:lnTo>
                  <a:lnTo>
                    <a:pt x="364" y="268"/>
                  </a:lnTo>
                  <a:lnTo>
                    <a:pt x="380" y="268"/>
                  </a:lnTo>
                  <a:lnTo>
                    <a:pt x="386" y="269"/>
                  </a:lnTo>
                  <a:lnTo>
                    <a:pt x="399" y="281"/>
                  </a:lnTo>
                  <a:lnTo>
                    <a:pt x="410" y="292"/>
                  </a:lnTo>
                  <a:lnTo>
                    <a:pt x="426" y="301"/>
                  </a:lnTo>
                  <a:lnTo>
                    <a:pt x="436" y="302"/>
                  </a:lnTo>
                  <a:lnTo>
                    <a:pt x="444" y="301"/>
                  </a:lnTo>
                  <a:lnTo>
                    <a:pt x="454" y="303"/>
                  </a:lnTo>
                  <a:lnTo>
                    <a:pt x="459" y="309"/>
                  </a:lnTo>
                  <a:lnTo>
                    <a:pt x="459" y="318"/>
                  </a:lnTo>
                  <a:lnTo>
                    <a:pt x="460" y="325"/>
                  </a:lnTo>
                  <a:lnTo>
                    <a:pt x="465" y="332"/>
                  </a:lnTo>
                  <a:lnTo>
                    <a:pt x="476" y="332"/>
                  </a:lnTo>
                  <a:lnTo>
                    <a:pt x="480" y="331"/>
                  </a:lnTo>
                  <a:lnTo>
                    <a:pt x="486" y="334"/>
                  </a:lnTo>
                  <a:lnTo>
                    <a:pt x="490" y="342"/>
                  </a:lnTo>
                  <a:lnTo>
                    <a:pt x="492" y="351"/>
                  </a:lnTo>
                  <a:lnTo>
                    <a:pt x="493" y="361"/>
                  </a:lnTo>
                  <a:lnTo>
                    <a:pt x="497" y="367"/>
                  </a:lnTo>
                  <a:lnTo>
                    <a:pt x="503" y="369"/>
                  </a:lnTo>
                  <a:lnTo>
                    <a:pt x="510" y="369"/>
                  </a:lnTo>
                  <a:lnTo>
                    <a:pt x="518" y="371"/>
                  </a:lnTo>
                  <a:lnTo>
                    <a:pt x="528" y="372"/>
                  </a:lnTo>
                  <a:lnTo>
                    <a:pt x="540" y="378"/>
                  </a:lnTo>
                  <a:lnTo>
                    <a:pt x="552" y="377"/>
                  </a:lnTo>
                  <a:lnTo>
                    <a:pt x="586" y="364"/>
                  </a:lnTo>
                  <a:lnTo>
                    <a:pt x="595" y="362"/>
                  </a:lnTo>
                  <a:lnTo>
                    <a:pt x="599" y="367"/>
                  </a:lnTo>
                  <a:lnTo>
                    <a:pt x="602" y="374"/>
                  </a:lnTo>
                  <a:lnTo>
                    <a:pt x="606" y="382"/>
                  </a:lnTo>
                  <a:lnTo>
                    <a:pt x="612" y="389"/>
                  </a:lnTo>
                  <a:lnTo>
                    <a:pt x="619" y="389"/>
                  </a:lnTo>
                  <a:lnTo>
                    <a:pt x="626" y="392"/>
                  </a:lnTo>
                  <a:lnTo>
                    <a:pt x="634" y="401"/>
                  </a:lnTo>
                  <a:lnTo>
                    <a:pt x="641" y="415"/>
                  </a:lnTo>
                  <a:lnTo>
                    <a:pt x="645" y="418"/>
                  </a:lnTo>
                  <a:lnTo>
                    <a:pt x="652" y="417"/>
                  </a:lnTo>
                  <a:lnTo>
                    <a:pt x="659" y="414"/>
                  </a:lnTo>
                  <a:lnTo>
                    <a:pt x="665" y="414"/>
                  </a:lnTo>
                  <a:lnTo>
                    <a:pt x="671" y="422"/>
                  </a:lnTo>
                  <a:lnTo>
                    <a:pt x="674" y="434"/>
                  </a:lnTo>
                  <a:lnTo>
                    <a:pt x="677" y="444"/>
                  </a:lnTo>
                  <a:lnTo>
                    <a:pt x="672" y="458"/>
                  </a:lnTo>
                  <a:lnTo>
                    <a:pt x="675" y="471"/>
                  </a:lnTo>
                  <a:lnTo>
                    <a:pt x="678" y="475"/>
                  </a:lnTo>
                  <a:lnTo>
                    <a:pt x="684" y="477"/>
                  </a:lnTo>
                  <a:lnTo>
                    <a:pt x="690" y="480"/>
                  </a:lnTo>
                  <a:lnTo>
                    <a:pt x="695" y="484"/>
                  </a:lnTo>
                  <a:lnTo>
                    <a:pt x="700" y="488"/>
                  </a:lnTo>
                  <a:lnTo>
                    <a:pt x="701" y="494"/>
                  </a:lnTo>
                  <a:lnTo>
                    <a:pt x="698" y="504"/>
                  </a:lnTo>
                  <a:lnTo>
                    <a:pt x="692" y="510"/>
                  </a:lnTo>
                  <a:lnTo>
                    <a:pt x="682" y="513"/>
                  </a:lnTo>
                  <a:lnTo>
                    <a:pt x="671" y="514"/>
                  </a:lnTo>
                  <a:lnTo>
                    <a:pt x="659" y="517"/>
                  </a:lnTo>
                  <a:lnTo>
                    <a:pt x="649" y="520"/>
                  </a:lnTo>
                  <a:lnTo>
                    <a:pt x="641" y="520"/>
                  </a:lnTo>
                  <a:lnTo>
                    <a:pt x="635" y="516"/>
                  </a:lnTo>
                  <a:lnTo>
                    <a:pt x="628" y="511"/>
                  </a:lnTo>
                  <a:lnTo>
                    <a:pt x="621" y="510"/>
                  </a:lnTo>
                  <a:lnTo>
                    <a:pt x="614" y="513"/>
                  </a:lnTo>
                  <a:lnTo>
                    <a:pt x="604" y="517"/>
                  </a:lnTo>
                  <a:lnTo>
                    <a:pt x="594" y="523"/>
                  </a:lnTo>
                  <a:lnTo>
                    <a:pt x="586" y="526"/>
                  </a:lnTo>
                  <a:lnTo>
                    <a:pt x="583" y="524"/>
                  </a:lnTo>
                  <a:lnTo>
                    <a:pt x="582" y="523"/>
                  </a:lnTo>
                  <a:lnTo>
                    <a:pt x="578" y="514"/>
                  </a:lnTo>
                  <a:lnTo>
                    <a:pt x="573" y="513"/>
                  </a:lnTo>
                  <a:lnTo>
                    <a:pt x="569" y="513"/>
                  </a:lnTo>
                  <a:lnTo>
                    <a:pt x="565" y="514"/>
                  </a:lnTo>
                  <a:lnTo>
                    <a:pt x="556" y="514"/>
                  </a:lnTo>
                  <a:lnTo>
                    <a:pt x="553" y="513"/>
                  </a:lnTo>
                  <a:lnTo>
                    <a:pt x="553" y="510"/>
                  </a:lnTo>
                  <a:lnTo>
                    <a:pt x="552" y="507"/>
                  </a:lnTo>
                  <a:lnTo>
                    <a:pt x="552" y="500"/>
                  </a:lnTo>
                  <a:lnTo>
                    <a:pt x="551" y="500"/>
                  </a:lnTo>
                  <a:lnTo>
                    <a:pt x="546" y="498"/>
                  </a:lnTo>
                  <a:lnTo>
                    <a:pt x="540" y="500"/>
                  </a:lnTo>
                  <a:lnTo>
                    <a:pt x="523" y="500"/>
                  </a:lnTo>
                  <a:lnTo>
                    <a:pt x="510" y="497"/>
                  </a:lnTo>
                  <a:lnTo>
                    <a:pt x="506" y="494"/>
                  </a:lnTo>
                  <a:lnTo>
                    <a:pt x="505" y="490"/>
                  </a:lnTo>
                  <a:lnTo>
                    <a:pt x="502" y="484"/>
                  </a:lnTo>
                  <a:lnTo>
                    <a:pt x="500" y="483"/>
                  </a:lnTo>
                  <a:lnTo>
                    <a:pt x="485" y="483"/>
                  </a:lnTo>
                  <a:lnTo>
                    <a:pt x="475" y="478"/>
                  </a:lnTo>
                  <a:lnTo>
                    <a:pt x="472" y="477"/>
                  </a:lnTo>
                  <a:lnTo>
                    <a:pt x="459" y="464"/>
                  </a:lnTo>
                  <a:lnTo>
                    <a:pt x="454" y="463"/>
                  </a:lnTo>
                  <a:lnTo>
                    <a:pt x="452" y="463"/>
                  </a:lnTo>
                  <a:lnTo>
                    <a:pt x="442" y="473"/>
                  </a:lnTo>
                  <a:lnTo>
                    <a:pt x="433" y="478"/>
                  </a:lnTo>
                  <a:lnTo>
                    <a:pt x="430" y="480"/>
                  </a:lnTo>
                  <a:lnTo>
                    <a:pt x="426" y="483"/>
                  </a:lnTo>
                  <a:lnTo>
                    <a:pt x="424" y="486"/>
                  </a:lnTo>
                  <a:lnTo>
                    <a:pt x="424" y="487"/>
                  </a:lnTo>
                  <a:lnTo>
                    <a:pt x="423" y="491"/>
                  </a:lnTo>
                  <a:lnTo>
                    <a:pt x="423" y="493"/>
                  </a:lnTo>
                  <a:lnTo>
                    <a:pt x="422" y="496"/>
                  </a:lnTo>
                  <a:lnTo>
                    <a:pt x="419" y="500"/>
                  </a:lnTo>
                  <a:lnTo>
                    <a:pt x="414" y="503"/>
                  </a:lnTo>
                  <a:lnTo>
                    <a:pt x="411" y="507"/>
                  </a:lnTo>
                  <a:lnTo>
                    <a:pt x="407" y="511"/>
                  </a:lnTo>
                  <a:lnTo>
                    <a:pt x="406" y="514"/>
                  </a:lnTo>
                  <a:lnTo>
                    <a:pt x="404" y="518"/>
                  </a:lnTo>
                  <a:lnTo>
                    <a:pt x="401" y="523"/>
                  </a:lnTo>
                  <a:lnTo>
                    <a:pt x="399" y="529"/>
                  </a:lnTo>
                  <a:lnTo>
                    <a:pt x="391" y="531"/>
                  </a:lnTo>
                  <a:lnTo>
                    <a:pt x="384" y="531"/>
                  </a:lnTo>
                  <a:lnTo>
                    <a:pt x="376" y="530"/>
                  </a:lnTo>
                  <a:lnTo>
                    <a:pt x="368" y="531"/>
                  </a:lnTo>
                  <a:lnTo>
                    <a:pt x="364" y="540"/>
                  </a:lnTo>
                  <a:lnTo>
                    <a:pt x="360" y="551"/>
                  </a:lnTo>
                  <a:lnTo>
                    <a:pt x="356" y="560"/>
                  </a:lnTo>
                  <a:lnTo>
                    <a:pt x="353" y="563"/>
                  </a:lnTo>
                  <a:lnTo>
                    <a:pt x="340" y="567"/>
                  </a:lnTo>
                  <a:lnTo>
                    <a:pt x="325" y="563"/>
                  </a:lnTo>
                  <a:lnTo>
                    <a:pt x="318" y="557"/>
                  </a:lnTo>
                  <a:lnTo>
                    <a:pt x="314" y="553"/>
                  </a:lnTo>
                  <a:lnTo>
                    <a:pt x="311" y="549"/>
                  </a:lnTo>
                  <a:lnTo>
                    <a:pt x="307" y="543"/>
                  </a:lnTo>
                  <a:lnTo>
                    <a:pt x="301" y="539"/>
                  </a:lnTo>
                  <a:lnTo>
                    <a:pt x="297" y="537"/>
                  </a:lnTo>
                  <a:lnTo>
                    <a:pt x="290" y="537"/>
                  </a:lnTo>
                  <a:lnTo>
                    <a:pt x="282" y="536"/>
                  </a:lnTo>
                  <a:lnTo>
                    <a:pt x="277" y="531"/>
                  </a:lnTo>
                  <a:lnTo>
                    <a:pt x="277" y="524"/>
                  </a:lnTo>
                  <a:lnTo>
                    <a:pt x="278" y="521"/>
                  </a:lnTo>
                  <a:lnTo>
                    <a:pt x="278" y="518"/>
                  </a:lnTo>
                  <a:lnTo>
                    <a:pt x="280" y="517"/>
                  </a:lnTo>
                  <a:lnTo>
                    <a:pt x="280" y="516"/>
                  </a:lnTo>
                  <a:lnTo>
                    <a:pt x="278" y="511"/>
                  </a:lnTo>
                  <a:lnTo>
                    <a:pt x="272" y="506"/>
                  </a:lnTo>
                  <a:lnTo>
                    <a:pt x="271" y="501"/>
                  </a:lnTo>
                  <a:lnTo>
                    <a:pt x="268" y="497"/>
                  </a:lnTo>
                  <a:lnTo>
                    <a:pt x="268" y="478"/>
                  </a:lnTo>
                  <a:lnTo>
                    <a:pt x="265" y="467"/>
                  </a:lnTo>
                  <a:lnTo>
                    <a:pt x="261" y="458"/>
                  </a:lnTo>
                  <a:lnTo>
                    <a:pt x="255" y="451"/>
                  </a:lnTo>
                  <a:lnTo>
                    <a:pt x="244" y="445"/>
                  </a:lnTo>
                  <a:lnTo>
                    <a:pt x="232" y="443"/>
                  </a:lnTo>
                  <a:lnTo>
                    <a:pt x="224" y="444"/>
                  </a:lnTo>
                  <a:lnTo>
                    <a:pt x="215" y="447"/>
                  </a:lnTo>
                  <a:lnTo>
                    <a:pt x="206" y="447"/>
                  </a:lnTo>
                  <a:lnTo>
                    <a:pt x="204" y="445"/>
                  </a:lnTo>
                  <a:lnTo>
                    <a:pt x="201" y="440"/>
                  </a:lnTo>
                  <a:lnTo>
                    <a:pt x="201" y="437"/>
                  </a:lnTo>
                  <a:lnTo>
                    <a:pt x="199" y="434"/>
                  </a:lnTo>
                  <a:lnTo>
                    <a:pt x="199" y="430"/>
                  </a:lnTo>
                  <a:lnTo>
                    <a:pt x="198" y="428"/>
                  </a:lnTo>
                  <a:lnTo>
                    <a:pt x="196" y="425"/>
                  </a:lnTo>
                  <a:lnTo>
                    <a:pt x="194" y="425"/>
                  </a:lnTo>
                  <a:lnTo>
                    <a:pt x="188" y="427"/>
                  </a:lnTo>
                  <a:lnTo>
                    <a:pt x="182" y="430"/>
                  </a:lnTo>
                  <a:lnTo>
                    <a:pt x="178" y="435"/>
                  </a:lnTo>
                  <a:lnTo>
                    <a:pt x="171" y="441"/>
                  </a:lnTo>
                  <a:lnTo>
                    <a:pt x="161" y="445"/>
                  </a:lnTo>
                  <a:lnTo>
                    <a:pt x="132" y="445"/>
                  </a:lnTo>
                  <a:lnTo>
                    <a:pt x="118" y="447"/>
                  </a:lnTo>
                  <a:lnTo>
                    <a:pt x="89" y="453"/>
                  </a:lnTo>
                  <a:lnTo>
                    <a:pt x="75" y="453"/>
                  </a:lnTo>
                  <a:lnTo>
                    <a:pt x="60" y="447"/>
                  </a:lnTo>
                  <a:lnTo>
                    <a:pt x="55" y="432"/>
                  </a:lnTo>
                  <a:lnTo>
                    <a:pt x="55" y="420"/>
                  </a:lnTo>
                  <a:lnTo>
                    <a:pt x="57" y="397"/>
                  </a:lnTo>
                  <a:lnTo>
                    <a:pt x="56" y="385"/>
                  </a:lnTo>
                  <a:lnTo>
                    <a:pt x="52" y="379"/>
                  </a:lnTo>
                  <a:lnTo>
                    <a:pt x="37" y="368"/>
                  </a:lnTo>
                  <a:lnTo>
                    <a:pt x="34" y="362"/>
                  </a:lnTo>
                  <a:lnTo>
                    <a:pt x="36" y="354"/>
                  </a:lnTo>
                  <a:lnTo>
                    <a:pt x="40" y="346"/>
                  </a:lnTo>
                  <a:lnTo>
                    <a:pt x="45" y="338"/>
                  </a:lnTo>
                  <a:lnTo>
                    <a:pt x="47" y="329"/>
                  </a:lnTo>
                  <a:lnTo>
                    <a:pt x="47" y="325"/>
                  </a:lnTo>
                  <a:lnTo>
                    <a:pt x="45" y="321"/>
                  </a:lnTo>
                  <a:lnTo>
                    <a:pt x="43" y="316"/>
                  </a:lnTo>
                  <a:lnTo>
                    <a:pt x="43" y="305"/>
                  </a:lnTo>
                  <a:lnTo>
                    <a:pt x="46" y="296"/>
                  </a:lnTo>
                  <a:lnTo>
                    <a:pt x="46" y="292"/>
                  </a:lnTo>
                  <a:lnTo>
                    <a:pt x="42" y="283"/>
                  </a:lnTo>
                  <a:lnTo>
                    <a:pt x="42" y="281"/>
                  </a:lnTo>
                  <a:lnTo>
                    <a:pt x="43" y="278"/>
                  </a:lnTo>
                  <a:lnTo>
                    <a:pt x="46" y="275"/>
                  </a:lnTo>
                  <a:lnTo>
                    <a:pt x="49" y="273"/>
                  </a:lnTo>
                  <a:lnTo>
                    <a:pt x="52" y="271"/>
                  </a:lnTo>
                  <a:lnTo>
                    <a:pt x="56" y="268"/>
                  </a:lnTo>
                  <a:lnTo>
                    <a:pt x="57" y="265"/>
                  </a:lnTo>
                  <a:lnTo>
                    <a:pt x="57" y="256"/>
                  </a:lnTo>
                  <a:lnTo>
                    <a:pt x="52" y="230"/>
                  </a:lnTo>
                  <a:lnTo>
                    <a:pt x="47" y="219"/>
                  </a:lnTo>
                  <a:lnTo>
                    <a:pt x="40" y="212"/>
                  </a:lnTo>
                  <a:lnTo>
                    <a:pt x="36" y="209"/>
                  </a:lnTo>
                  <a:lnTo>
                    <a:pt x="33" y="205"/>
                  </a:lnTo>
                  <a:lnTo>
                    <a:pt x="32" y="202"/>
                  </a:lnTo>
                  <a:lnTo>
                    <a:pt x="32" y="199"/>
                  </a:lnTo>
                  <a:lnTo>
                    <a:pt x="30" y="197"/>
                  </a:lnTo>
                  <a:lnTo>
                    <a:pt x="27" y="196"/>
                  </a:lnTo>
                  <a:lnTo>
                    <a:pt x="14" y="187"/>
                  </a:lnTo>
                  <a:lnTo>
                    <a:pt x="7" y="179"/>
                  </a:lnTo>
                  <a:lnTo>
                    <a:pt x="4" y="170"/>
                  </a:lnTo>
                  <a:lnTo>
                    <a:pt x="0" y="160"/>
                  </a:lnTo>
                  <a:lnTo>
                    <a:pt x="12" y="154"/>
                  </a:lnTo>
                  <a:lnTo>
                    <a:pt x="20" y="147"/>
                  </a:lnTo>
                  <a:lnTo>
                    <a:pt x="24" y="136"/>
                  </a:lnTo>
                  <a:lnTo>
                    <a:pt x="24" y="127"/>
                  </a:lnTo>
                  <a:lnTo>
                    <a:pt x="29" y="120"/>
                  </a:lnTo>
                  <a:lnTo>
                    <a:pt x="36" y="110"/>
                  </a:lnTo>
                  <a:lnTo>
                    <a:pt x="46" y="94"/>
                  </a:lnTo>
                  <a:lnTo>
                    <a:pt x="59" y="84"/>
                  </a:lnTo>
                  <a:lnTo>
                    <a:pt x="70" y="74"/>
                  </a:lnTo>
                  <a:lnTo>
                    <a:pt x="80" y="63"/>
                  </a:lnTo>
                  <a:lnTo>
                    <a:pt x="85" y="51"/>
                  </a:lnTo>
                  <a:lnTo>
                    <a:pt x="86" y="41"/>
                  </a:lnTo>
                  <a:lnTo>
                    <a:pt x="88" y="30"/>
                  </a:lnTo>
                  <a:lnTo>
                    <a:pt x="95" y="28"/>
                  </a:lnTo>
                  <a:lnTo>
                    <a:pt x="99" y="27"/>
                  </a:lnTo>
                  <a:lnTo>
                    <a:pt x="105" y="24"/>
                  </a:lnTo>
                  <a:lnTo>
                    <a:pt x="105" y="23"/>
                  </a:lnTo>
                  <a:lnTo>
                    <a:pt x="106" y="21"/>
                  </a:lnTo>
                  <a:lnTo>
                    <a:pt x="106" y="17"/>
                  </a:lnTo>
                  <a:lnTo>
                    <a:pt x="118" y="5"/>
                  </a:lnTo>
                  <a:lnTo>
                    <a:pt x="123" y="5"/>
                  </a:lnTo>
                  <a:lnTo>
                    <a:pt x="126" y="8"/>
                  </a:lnTo>
                  <a:lnTo>
                    <a:pt x="128" y="15"/>
                  </a:lnTo>
                  <a:lnTo>
                    <a:pt x="129" y="24"/>
                  </a:lnTo>
                  <a:lnTo>
                    <a:pt x="131" y="30"/>
                  </a:lnTo>
                  <a:lnTo>
                    <a:pt x="143" y="25"/>
                  </a:lnTo>
                  <a:lnTo>
                    <a:pt x="152" y="20"/>
                  </a:lnTo>
                  <a:lnTo>
                    <a:pt x="162" y="13"/>
                  </a:lnTo>
                  <a:lnTo>
                    <a:pt x="171" y="7"/>
                  </a:lnTo>
                  <a:lnTo>
                    <a:pt x="184" y="1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75" name="Freeform 59">
              <a:extLst>
                <a:ext uri="{FF2B5EF4-FFF2-40B4-BE49-F238E27FC236}">
                  <a16:creationId xmlns:a16="http://schemas.microsoft.com/office/drawing/2014/main" xmlns="" id="{BA3F15C8-A441-4A93-9A69-7A74D733A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413" y="3505200"/>
              <a:ext cx="387350" cy="539750"/>
            </a:xfrm>
            <a:custGeom>
              <a:avLst/>
              <a:gdLst/>
              <a:ahLst/>
              <a:cxnLst>
                <a:cxn ang="0">
                  <a:pos x="110" y="9"/>
                </a:cxn>
                <a:cxn ang="0">
                  <a:pos x="100" y="26"/>
                </a:cxn>
                <a:cxn ang="0">
                  <a:pos x="123" y="35"/>
                </a:cxn>
                <a:cxn ang="0">
                  <a:pos x="152" y="53"/>
                </a:cxn>
                <a:cxn ang="0">
                  <a:pos x="165" y="49"/>
                </a:cxn>
                <a:cxn ang="0">
                  <a:pos x="185" y="53"/>
                </a:cxn>
                <a:cxn ang="0">
                  <a:pos x="214" y="58"/>
                </a:cxn>
                <a:cxn ang="0">
                  <a:pos x="242" y="53"/>
                </a:cxn>
                <a:cxn ang="0">
                  <a:pos x="229" y="78"/>
                </a:cxn>
                <a:cxn ang="0">
                  <a:pos x="234" y="86"/>
                </a:cxn>
                <a:cxn ang="0">
                  <a:pos x="234" y="99"/>
                </a:cxn>
                <a:cxn ang="0">
                  <a:pos x="227" y="111"/>
                </a:cxn>
                <a:cxn ang="0">
                  <a:pos x="229" y="138"/>
                </a:cxn>
                <a:cxn ang="0">
                  <a:pos x="235" y="164"/>
                </a:cxn>
                <a:cxn ang="0">
                  <a:pos x="228" y="175"/>
                </a:cxn>
                <a:cxn ang="0">
                  <a:pos x="218" y="178"/>
                </a:cxn>
                <a:cxn ang="0">
                  <a:pos x="219" y="191"/>
                </a:cxn>
                <a:cxn ang="0">
                  <a:pos x="209" y="208"/>
                </a:cxn>
                <a:cxn ang="0">
                  <a:pos x="186" y="201"/>
                </a:cxn>
                <a:cxn ang="0">
                  <a:pos x="174" y="218"/>
                </a:cxn>
                <a:cxn ang="0">
                  <a:pos x="164" y="222"/>
                </a:cxn>
                <a:cxn ang="0">
                  <a:pos x="166" y="230"/>
                </a:cxn>
                <a:cxn ang="0">
                  <a:pos x="164" y="237"/>
                </a:cxn>
                <a:cxn ang="0">
                  <a:pos x="156" y="241"/>
                </a:cxn>
                <a:cxn ang="0">
                  <a:pos x="165" y="264"/>
                </a:cxn>
                <a:cxn ang="0">
                  <a:pos x="162" y="290"/>
                </a:cxn>
                <a:cxn ang="0">
                  <a:pos x="155" y="311"/>
                </a:cxn>
                <a:cxn ang="0">
                  <a:pos x="152" y="327"/>
                </a:cxn>
                <a:cxn ang="0">
                  <a:pos x="142" y="334"/>
                </a:cxn>
                <a:cxn ang="0">
                  <a:pos x="110" y="336"/>
                </a:cxn>
                <a:cxn ang="0">
                  <a:pos x="99" y="330"/>
                </a:cxn>
                <a:cxn ang="0">
                  <a:pos x="96" y="337"/>
                </a:cxn>
                <a:cxn ang="0">
                  <a:pos x="86" y="337"/>
                </a:cxn>
                <a:cxn ang="0">
                  <a:pos x="82" y="326"/>
                </a:cxn>
                <a:cxn ang="0">
                  <a:pos x="73" y="327"/>
                </a:cxn>
                <a:cxn ang="0">
                  <a:pos x="60" y="327"/>
                </a:cxn>
                <a:cxn ang="0">
                  <a:pos x="80" y="307"/>
                </a:cxn>
                <a:cxn ang="0">
                  <a:pos x="79" y="300"/>
                </a:cxn>
                <a:cxn ang="0">
                  <a:pos x="72" y="301"/>
                </a:cxn>
                <a:cxn ang="0">
                  <a:pos x="59" y="293"/>
                </a:cxn>
                <a:cxn ang="0">
                  <a:pos x="50" y="283"/>
                </a:cxn>
                <a:cxn ang="0">
                  <a:pos x="39" y="290"/>
                </a:cxn>
                <a:cxn ang="0">
                  <a:pos x="40" y="274"/>
                </a:cxn>
                <a:cxn ang="0">
                  <a:pos x="35" y="258"/>
                </a:cxn>
                <a:cxn ang="0">
                  <a:pos x="30" y="268"/>
                </a:cxn>
                <a:cxn ang="0">
                  <a:pos x="16" y="264"/>
                </a:cxn>
                <a:cxn ang="0">
                  <a:pos x="0" y="257"/>
                </a:cxn>
                <a:cxn ang="0">
                  <a:pos x="14" y="228"/>
                </a:cxn>
                <a:cxn ang="0">
                  <a:pos x="13" y="204"/>
                </a:cxn>
                <a:cxn ang="0">
                  <a:pos x="17" y="182"/>
                </a:cxn>
                <a:cxn ang="0">
                  <a:pos x="24" y="154"/>
                </a:cxn>
                <a:cxn ang="0">
                  <a:pos x="32" y="145"/>
                </a:cxn>
                <a:cxn ang="0">
                  <a:pos x="37" y="136"/>
                </a:cxn>
                <a:cxn ang="0">
                  <a:pos x="45" y="139"/>
                </a:cxn>
                <a:cxn ang="0">
                  <a:pos x="50" y="135"/>
                </a:cxn>
                <a:cxn ang="0">
                  <a:pos x="49" y="122"/>
                </a:cxn>
                <a:cxn ang="0">
                  <a:pos x="59" y="118"/>
                </a:cxn>
                <a:cxn ang="0">
                  <a:pos x="60" y="111"/>
                </a:cxn>
                <a:cxn ang="0">
                  <a:pos x="72" y="116"/>
                </a:cxn>
                <a:cxn ang="0">
                  <a:pos x="80" y="112"/>
                </a:cxn>
                <a:cxn ang="0">
                  <a:pos x="80" y="78"/>
                </a:cxn>
                <a:cxn ang="0">
                  <a:pos x="73" y="39"/>
                </a:cxn>
                <a:cxn ang="0">
                  <a:pos x="96" y="3"/>
                </a:cxn>
              </a:cxnLst>
              <a:rect l="0" t="0" r="r" b="b"/>
              <a:pathLst>
                <a:path w="244" h="340">
                  <a:moveTo>
                    <a:pt x="105" y="0"/>
                  </a:moveTo>
                  <a:lnTo>
                    <a:pt x="109" y="2"/>
                  </a:lnTo>
                  <a:lnTo>
                    <a:pt x="110" y="9"/>
                  </a:lnTo>
                  <a:lnTo>
                    <a:pt x="108" y="15"/>
                  </a:lnTo>
                  <a:lnTo>
                    <a:pt x="103" y="20"/>
                  </a:lnTo>
                  <a:lnTo>
                    <a:pt x="100" y="26"/>
                  </a:lnTo>
                  <a:lnTo>
                    <a:pt x="100" y="33"/>
                  </a:lnTo>
                  <a:lnTo>
                    <a:pt x="108" y="35"/>
                  </a:lnTo>
                  <a:lnTo>
                    <a:pt x="123" y="35"/>
                  </a:lnTo>
                  <a:lnTo>
                    <a:pt x="133" y="40"/>
                  </a:lnTo>
                  <a:lnTo>
                    <a:pt x="142" y="49"/>
                  </a:lnTo>
                  <a:lnTo>
                    <a:pt x="152" y="53"/>
                  </a:lnTo>
                  <a:lnTo>
                    <a:pt x="156" y="53"/>
                  </a:lnTo>
                  <a:lnTo>
                    <a:pt x="161" y="52"/>
                  </a:lnTo>
                  <a:lnTo>
                    <a:pt x="165" y="49"/>
                  </a:lnTo>
                  <a:lnTo>
                    <a:pt x="174" y="46"/>
                  </a:lnTo>
                  <a:lnTo>
                    <a:pt x="179" y="49"/>
                  </a:lnTo>
                  <a:lnTo>
                    <a:pt x="185" y="53"/>
                  </a:lnTo>
                  <a:lnTo>
                    <a:pt x="191" y="59"/>
                  </a:lnTo>
                  <a:lnTo>
                    <a:pt x="198" y="60"/>
                  </a:lnTo>
                  <a:lnTo>
                    <a:pt x="214" y="58"/>
                  </a:lnTo>
                  <a:lnTo>
                    <a:pt x="229" y="52"/>
                  </a:lnTo>
                  <a:lnTo>
                    <a:pt x="244" y="43"/>
                  </a:lnTo>
                  <a:lnTo>
                    <a:pt x="242" y="53"/>
                  </a:lnTo>
                  <a:lnTo>
                    <a:pt x="237" y="60"/>
                  </a:lnTo>
                  <a:lnTo>
                    <a:pt x="232" y="69"/>
                  </a:lnTo>
                  <a:lnTo>
                    <a:pt x="229" y="78"/>
                  </a:lnTo>
                  <a:lnTo>
                    <a:pt x="229" y="80"/>
                  </a:lnTo>
                  <a:lnTo>
                    <a:pt x="231" y="83"/>
                  </a:lnTo>
                  <a:lnTo>
                    <a:pt x="234" y="86"/>
                  </a:lnTo>
                  <a:lnTo>
                    <a:pt x="237" y="92"/>
                  </a:lnTo>
                  <a:lnTo>
                    <a:pt x="235" y="98"/>
                  </a:lnTo>
                  <a:lnTo>
                    <a:pt x="234" y="99"/>
                  </a:lnTo>
                  <a:lnTo>
                    <a:pt x="231" y="101"/>
                  </a:lnTo>
                  <a:lnTo>
                    <a:pt x="229" y="103"/>
                  </a:lnTo>
                  <a:lnTo>
                    <a:pt x="227" y="111"/>
                  </a:lnTo>
                  <a:lnTo>
                    <a:pt x="225" y="122"/>
                  </a:lnTo>
                  <a:lnTo>
                    <a:pt x="227" y="129"/>
                  </a:lnTo>
                  <a:lnTo>
                    <a:pt x="229" y="138"/>
                  </a:lnTo>
                  <a:lnTo>
                    <a:pt x="232" y="148"/>
                  </a:lnTo>
                  <a:lnTo>
                    <a:pt x="234" y="156"/>
                  </a:lnTo>
                  <a:lnTo>
                    <a:pt x="235" y="164"/>
                  </a:lnTo>
                  <a:lnTo>
                    <a:pt x="234" y="172"/>
                  </a:lnTo>
                  <a:lnTo>
                    <a:pt x="232" y="174"/>
                  </a:lnTo>
                  <a:lnTo>
                    <a:pt x="228" y="175"/>
                  </a:lnTo>
                  <a:lnTo>
                    <a:pt x="225" y="177"/>
                  </a:lnTo>
                  <a:lnTo>
                    <a:pt x="222" y="177"/>
                  </a:lnTo>
                  <a:lnTo>
                    <a:pt x="218" y="178"/>
                  </a:lnTo>
                  <a:lnTo>
                    <a:pt x="217" y="181"/>
                  </a:lnTo>
                  <a:lnTo>
                    <a:pt x="217" y="187"/>
                  </a:lnTo>
                  <a:lnTo>
                    <a:pt x="219" y="191"/>
                  </a:lnTo>
                  <a:lnTo>
                    <a:pt x="221" y="197"/>
                  </a:lnTo>
                  <a:lnTo>
                    <a:pt x="218" y="205"/>
                  </a:lnTo>
                  <a:lnTo>
                    <a:pt x="209" y="208"/>
                  </a:lnTo>
                  <a:lnTo>
                    <a:pt x="202" y="205"/>
                  </a:lnTo>
                  <a:lnTo>
                    <a:pt x="194" y="201"/>
                  </a:lnTo>
                  <a:lnTo>
                    <a:pt x="186" y="201"/>
                  </a:lnTo>
                  <a:lnTo>
                    <a:pt x="184" y="202"/>
                  </a:lnTo>
                  <a:lnTo>
                    <a:pt x="178" y="214"/>
                  </a:lnTo>
                  <a:lnTo>
                    <a:pt x="174" y="218"/>
                  </a:lnTo>
                  <a:lnTo>
                    <a:pt x="171" y="218"/>
                  </a:lnTo>
                  <a:lnTo>
                    <a:pt x="165" y="221"/>
                  </a:lnTo>
                  <a:lnTo>
                    <a:pt x="164" y="222"/>
                  </a:lnTo>
                  <a:lnTo>
                    <a:pt x="164" y="225"/>
                  </a:lnTo>
                  <a:lnTo>
                    <a:pt x="165" y="228"/>
                  </a:lnTo>
                  <a:lnTo>
                    <a:pt x="166" y="230"/>
                  </a:lnTo>
                  <a:lnTo>
                    <a:pt x="166" y="232"/>
                  </a:lnTo>
                  <a:lnTo>
                    <a:pt x="165" y="234"/>
                  </a:lnTo>
                  <a:lnTo>
                    <a:pt x="164" y="237"/>
                  </a:lnTo>
                  <a:lnTo>
                    <a:pt x="161" y="238"/>
                  </a:lnTo>
                  <a:lnTo>
                    <a:pt x="159" y="240"/>
                  </a:lnTo>
                  <a:lnTo>
                    <a:pt x="156" y="241"/>
                  </a:lnTo>
                  <a:lnTo>
                    <a:pt x="156" y="244"/>
                  </a:lnTo>
                  <a:lnTo>
                    <a:pt x="159" y="254"/>
                  </a:lnTo>
                  <a:lnTo>
                    <a:pt x="165" y="264"/>
                  </a:lnTo>
                  <a:lnTo>
                    <a:pt x="168" y="275"/>
                  </a:lnTo>
                  <a:lnTo>
                    <a:pt x="166" y="287"/>
                  </a:lnTo>
                  <a:lnTo>
                    <a:pt x="162" y="290"/>
                  </a:lnTo>
                  <a:lnTo>
                    <a:pt x="158" y="294"/>
                  </a:lnTo>
                  <a:lnTo>
                    <a:pt x="155" y="300"/>
                  </a:lnTo>
                  <a:lnTo>
                    <a:pt x="155" y="311"/>
                  </a:lnTo>
                  <a:lnTo>
                    <a:pt x="156" y="321"/>
                  </a:lnTo>
                  <a:lnTo>
                    <a:pt x="153" y="324"/>
                  </a:lnTo>
                  <a:lnTo>
                    <a:pt x="152" y="327"/>
                  </a:lnTo>
                  <a:lnTo>
                    <a:pt x="149" y="330"/>
                  </a:lnTo>
                  <a:lnTo>
                    <a:pt x="146" y="331"/>
                  </a:lnTo>
                  <a:lnTo>
                    <a:pt x="142" y="334"/>
                  </a:lnTo>
                  <a:lnTo>
                    <a:pt x="128" y="337"/>
                  </a:lnTo>
                  <a:lnTo>
                    <a:pt x="118" y="337"/>
                  </a:lnTo>
                  <a:lnTo>
                    <a:pt x="110" y="336"/>
                  </a:lnTo>
                  <a:lnTo>
                    <a:pt x="106" y="333"/>
                  </a:lnTo>
                  <a:lnTo>
                    <a:pt x="103" y="330"/>
                  </a:lnTo>
                  <a:lnTo>
                    <a:pt x="99" y="330"/>
                  </a:lnTo>
                  <a:lnTo>
                    <a:pt x="98" y="333"/>
                  </a:lnTo>
                  <a:lnTo>
                    <a:pt x="96" y="334"/>
                  </a:lnTo>
                  <a:lnTo>
                    <a:pt x="96" y="337"/>
                  </a:lnTo>
                  <a:lnTo>
                    <a:pt x="93" y="340"/>
                  </a:lnTo>
                  <a:lnTo>
                    <a:pt x="92" y="340"/>
                  </a:lnTo>
                  <a:lnTo>
                    <a:pt x="86" y="337"/>
                  </a:lnTo>
                  <a:lnTo>
                    <a:pt x="83" y="331"/>
                  </a:lnTo>
                  <a:lnTo>
                    <a:pt x="83" y="328"/>
                  </a:lnTo>
                  <a:lnTo>
                    <a:pt x="82" y="326"/>
                  </a:lnTo>
                  <a:lnTo>
                    <a:pt x="80" y="324"/>
                  </a:lnTo>
                  <a:lnTo>
                    <a:pt x="76" y="324"/>
                  </a:lnTo>
                  <a:lnTo>
                    <a:pt x="73" y="327"/>
                  </a:lnTo>
                  <a:lnTo>
                    <a:pt x="70" y="328"/>
                  </a:lnTo>
                  <a:lnTo>
                    <a:pt x="63" y="328"/>
                  </a:lnTo>
                  <a:lnTo>
                    <a:pt x="60" y="327"/>
                  </a:lnTo>
                  <a:lnTo>
                    <a:pt x="60" y="320"/>
                  </a:lnTo>
                  <a:lnTo>
                    <a:pt x="63" y="316"/>
                  </a:lnTo>
                  <a:lnTo>
                    <a:pt x="80" y="307"/>
                  </a:lnTo>
                  <a:lnTo>
                    <a:pt x="82" y="304"/>
                  </a:lnTo>
                  <a:lnTo>
                    <a:pt x="80" y="301"/>
                  </a:lnTo>
                  <a:lnTo>
                    <a:pt x="79" y="300"/>
                  </a:lnTo>
                  <a:lnTo>
                    <a:pt x="76" y="300"/>
                  </a:lnTo>
                  <a:lnTo>
                    <a:pt x="73" y="301"/>
                  </a:lnTo>
                  <a:lnTo>
                    <a:pt x="72" y="301"/>
                  </a:lnTo>
                  <a:lnTo>
                    <a:pt x="67" y="300"/>
                  </a:lnTo>
                  <a:lnTo>
                    <a:pt x="65" y="298"/>
                  </a:lnTo>
                  <a:lnTo>
                    <a:pt x="59" y="293"/>
                  </a:lnTo>
                  <a:lnTo>
                    <a:pt x="56" y="288"/>
                  </a:lnTo>
                  <a:lnTo>
                    <a:pt x="53" y="281"/>
                  </a:lnTo>
                  <a:lnTo>
                    <a:pt x="50" y="283"/>
                  </a:lnTo>
                  <a:lnTo>
                    <a:pt x="45" y="288"/>
                  </a:lnTo>
                  <a:lnTo>
                    <a:pt x="42" y="290"/>
                  </a:lnTo>
                  <a:lnTo>
                    <a:pt x="39" y="290"/>
                  </a:lnTo>
                  <a:lnTo>
                    <a:pt x="37" y="287"/>
                  </a:lnTo>
                  <a:lnTo>
                    <a:pt x="39" y="281"/>
                  </a:lnTo>
                  <a:lnTo>
                    <a:pt x="40" y="274"/>
                  </a:lnTo>
                  <a:lnTo>
                    <a:pt x="42" y="268"/>
                  </a:lnTo>
                  <a:lnTo>
                    <a:pt x="40" y="263"/>
                  </a:lnTo>
                  <a:lnTo>
                    <a:pt x="35" y="258"/>
                  </a:lnTo>
                  <a:lnTo>
                    <a:pt x="33" y="264"/>
                  </a:lnTo>
                  <a:lnTo>
                    <a:pt x="32" y="267"/>
                  </a:lnTo>
                  <a:lnTo>
                    <a:pt x="30" y="268"/>
                  </a:lnTo>
                  <a:lnTo>
                    <a:pt x="29" y="268"/>
                  </a:lnTo>
                  <a:lnTo>
                    <a:pt x="24" y="264"/>
                  </a:lnTo>
                  <a:lnTo>
                    <a:pt x="16" y="264"/>
                  </a:lnTo>
                  <a:lnTo>
                    <a:pt x="9" y="263"/>
                  </a:lnTo>
                  <a:lnTo>
                    <a:pt x="3" y="261"/>
                  </a:lnTo>
                  <a:lnTo>
                    <a:pt x="0" y="257"/>
                  </a:lnTo>
                  <a:lnTo>
                    <a:pt x="0" y="250"/>
                  </a:lnTo>
                  <a:lnTo>
                    <a:pt x="3" y="242"/>
                  </a:lnTo>
                  <a:lnTo>
                    <a:pt x="14" y="228"/>
                  </a:lnTo>
                  <a:lnTo>
                    <a:pt x="16" y="222"/>
                  </a:lnTo>
                  <a:lnTo>
                    <a:pt x="13" y="211"/>
                  </a:lnTo>
                  <a:lnTo>
                    <a:pt x="13" y="204"/>
                  </a:lnTo>
                  <a:lnTo>
                    <a:pt x="16" y="198"/>
                  </a:lnTo>
                  <a:lnTo>
                    <a:pt x="17" y="192"/>
                  </a:lnTo>
                  <a:lnTo>
                    <a:pt x="17" y="182"/>
                  </a:lnTo>
                  <a:lnTo>
                    <a:pt x="19" y="175"/>
                  </a:lnTo>
                  <a:lnTo>
                    <a:pt x="22" y="168"/>
                  </a:lnTo>
                  <a:lnTo>
                    <a:pt x="24" y="154"/>
                  </a:lnTo>
                  <a:lnTo>
                    <a:pt x="27" y="148"/>
                  </a:lnTo>
                  <a:lnTo>
                    <a:pt x="30" y="145"/>
                  </a:lnTo>
                  <a:lnTo>
                    <a:pt x="32" y="145"/>
                  </a:lnTo>
                  <a:lnTo>
                    <a:pt x="35" y="144"/>
                  </a:lnTo>
                  <a:lnTo>
                    <a:pt x="39" y="139"/>
                  </a:lnTo>
                  <a:lnTo>
                    <a:pt x="37" y="136"/>
                  </a:lnTo>
                  <a:lnTo>
                    <a:pt x="40" y="136"/>
                  </a:lnTo>
                  <a:lnTo>
                    <a:pt x="43" y="138"/>
                  </a:lnTo>
                  <a:lnTo>
                    <a:pt x="45" y="139"/>
                  </a:lnTo>
                  <a:lnTo>
                    <a:pt x="47" y="139"/>
                  </a:lnTo>
                  <a:lnTo>
                    <a:pt x="49" y="138"/>
                  </a:lnTo>
                  <a:lnTo>
                    <a:pt x="50" y="135"/>
                  </a:lnTo>
                  <a:lnTo>
                    <a:pt x="50" y="132"/>
                  </a:lnTo>
                  <a:lnTo>
                    <a:pt x="49" y="129"/>
                  </a:lnTo>
                  <a:lnTo>
                    <a:pt x="49" y="122"/>
                  </a:lnTo>
                  <a:lnTo>
                    <a:pt x="50" y="121"/>
                  </a:lnTo>
                  <a:lnTo>
                    <a:pt x="56" y="121"/>
                  </a:lnTo>
                  <a:lnTo>
                    <a:pt x="59" y="118"/>
                  </a:lnTo>
                  <a:lnTo>
                    <a:pt x="59" y="115"/>
                  </a:lnTo>
                  <a:lnTo>
                    <a:pt x="60" y="113"/>
                  </a:lnTo>
                  <a:lnTo>
                    <a:pt x="60" y="111"/>
                  </a:lnTo>
                  <a:lnTo>
                    <a:pt x="65" y="113"/>
                  </a:lnTo>
                  <a:lnTo>
                    <a:pt x="67" y="116"/>
                  </a:lnTo>
                  <a:lnTo>
                    <a:pt x="72" y="116"/>
                  </a:lnTo>
                  <a:lnTo>
                    <a:pt x="76" y="115"/>
                  </a:lnTo>
                  <a:lnTo>
                    <a:pt x="79" y="113"/>
                  </a:lnTo>
                  <a:lnTo>
                    <a:pt x="80" y="112"/>
                  </a:lnTo>
                  <a:lnTo>
                    <a:pt x="83" y="108"/>
                  </a:lnTo>
                  <a:lnTo>
                    <a:pt x="83" y="92"/>
                  </a:lnTo>
                  <a:lnTo>
                    <a:pt x="80" y="78"/>
                  </a:lnTo>
                  <a:lnTo>
                    <a:pt x="75" y="60"/>
                  </a:lnTo>
                  <a:lnTo>
                    <a:pt x="75" y="49"/>
                  </a:lnTo>
                  <a:lnTo>
                    <a:pt x="73" y="39"/>
                  </a:lnTo>
                  <a:lnTo>
                    <a:pt x="75" y="29"/>
                  </a:lnTo>
                  <a:lnTo>
                    <a:pt x="86" y="13"/>
                  </a:lnTo>
                  <a:lnTo>
                    <a:pt x="96" y="3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76" name="Freeform 60">
              <a:extLst>
                <a:ext uri="{FF2B5EF4-FFF2-40B4-BE49-F238E27FC236}">
                  <a16:creationId xmlns:a16="http://schemas.microsoft.com/office/drawing/2014/main" xmlns="" id="{571D9600-8A42-4A82-9B8D-F202DFDA9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200" y="3473450"/>
              <a:ext cx="357187" cy="288925"/>
            </a:xfrm>
            <a:custGeom>
              <a:avLst/>
              <a:gdLst/>
              <a:ahLst/>
              <a:cxnLst>
                <a:cxn ang="0">
                  <a:pos x="75" y="2"/>
                </a:cxn>
                <a:cxn ang="0">
                  <a:pos x="101" y="22"/>
                </a:cxn>
                <a:cxn ang="0">
                  <a:pos x="113" y="29"/>
                </a:cxn>
                <a:cxn ang="0">
                  <a:pos x="141" y="22"/>
                </a:cxn>
                <a:cxn ang="0">
                  <a:pos x="141" y="35"/>
                </a:cxn>
                <a:cxn ang="0">
                  <a:pos x="139" y="55"/>
                </a:cxn>
                <a:cxn ang="0">
                  <a:pos x="156" y="73"/>
                </a:cxn>
                <a:cxn ang="0">
                  <a:pos x="171" y="92"/>
                </a:cxn>
                <a:cxn ang="0">
                  <a:pos x="175" y="95"/>
                </a:cxn>
                <a:cxn ang="0">
                  <a:pos x="181" y="98"/>
                </a:cxn>
                <a:cxn ang="0">
                  <a:pos x="188" y="108"/>
                </a:cxn>
                <a:cxn ang="0">
                  <a:pos x="194" y="128"/>
                </a:cxn>
                <a:cxn ang="0">
                  <a:pos x="207" y="133"/>
                </a:cxn>
                <a:cxn ang="0">
                  <a:pos x="217" y="139"/>
                </a:cxn>
                <a:cxn ang="0">
                  <a:pos x="224" y="155"/>
                </a:cxn>
                <a:cxn ang="0">
                  <a:pos x="225" y="171"/>
                </a:cxn>
                <a:cxn ang="0">
                  <a:pos x="224" y="176"/>
                </a:cxn>
                <a:cxn ang="0">
                  <a:pos x="199" y="178"/>
                </a:cxn>
                <a:cxn ang="0">
                  <a:pos x="181" y="182"/>
                </a:cxn>
                <a:cxn ang="0">
                  <a:pos x="152" y="176"/>
                </a:cxn>
                <a:cxn ang="0">
                  <a:pos x="126" y="168"/>
                </a:cxn>
                <a:cxn ang="0">
                  <a:pos x="108" y="161"/>
                </a:cxn>
                <a:cxn ang="0">
                  <a:pos x="92" y="162"/>
                </a:cxn>
                <a:cxn ang="0">
                  <a:pos x="80" y="165"/>
                </a:cxn>
                <a:cxn ang="0">
                  <a:pos x="19" y="136"/>
                </a:cxn>
                <a:cxn ang="0">
                  <a:pos x="22" y="119"/>
                </a:cxn>
                <a:cxn ang="0">
                  <a:pos x="13" y="99"/>
                </a:cxn>
                <a:cxn ang="0">
                  <a:pos x="0" y="83"/>
                </a:cxn>
                <a:cxn ang="0">
                  <a:pos x="2" y="76"/>
                </a:cxn>
                <a:cxn ang="0">
                  <a:pos x="10" y="72"/>
                </a:cxn>
                <a:cxn ang="0">
                  <a:pos x="20" y="68"/>
                </a:cxn>
                <a:cxn ang="0">
                  <a:pos x="22" y="62"/>
                </a:cxn>
                <a:cxn ang="0">
                  <a:pos x="27" y="55"/>
                </a:cxn>
                <a:cxn ang="0">
                  <a:pos x="36" y="53"/>
                </a:cxn>
                <a:cxn ang="0">
                  <a:pos x="42" y="50"/>
                </a:cxn>
                <a:cxn ang="0">
                  <a:pos x="45" y="19"/>
                </a:cxn>
                <a:cxn ang="0">
                  <a:pos x="55" y="3"/>
                </a:cxn>
              </a:cxnLst>
              <a:rect l="0" t="0" r="r" b="b"/>
              <a:pathLst>
                <a:path w="225" h="182">
                  <a:moveTo>
                    <a:pt x="68" y="0"/>
                  </a:moveTo>
                  <a:lnTo>
                    <a:pt x="75" y="2"/>
                  </a:lnTo>
                  <a:lnTo>
                    <a:pt x="83" y="7"/>
                  </a:lnTo>
                  <a:lnTo>
                    <a:pt x="101" y="22"/>
                  </a:lnTo>
                  <a:lnTo>
                    <a:pt x="108" y="27"/>
                  </a:lnTo>
                  <a:lnTo>
                    <a:pt x="113" y="29"/>
                  </a:lnTo>
                  <a:lnTo>
                    <a:pt x="128" y="23"/>
                  </a:lnTo>
                  <a:lnTo>
                    <a:pt x="141" y="22"/>
                  </a:lnTo>
                  <a:lnTo>
                    <a:pt x="151" y="22"/>
                  </a:lnTo>
                  <a:lnTo>
                    <a:pt x="141" y="35"/>
                  </a:lnTo>
                  <a:lnTo>
                    <a:pt x="136" y="47"/>
                  </a:lnTo>
                  <a:lnTo>
                    <a:pt x="139" y="55"/>
                  </a:lnTo>
                  <a:lnTo>
                    <a:pt x="146" y="63"/>
                  </a:lnTo>
                  <a:lnTo>
                    <a:pt x="156" y="73"/>
                  </a:lnTo>
                  <a:lnTo>
                    <a:pt x="165" y="85"/>
                  </a:lnTo>
                  <a:lnTo>
                    <a:pt x="171" y="92"/>
                  </a:lnTo>
                  <a:lnTo>
                    <a:pt x="174" y="93"/>
                  </a:lnTo>
                  <a:lnTo>
                    <a:pt x="175" y="95"/>
                  </a:lnTo>
                  <a:lnTo>
                    <a:pt x="179" y="96"/>
                  </a:lnTo>
                  <a:lnTo>
                    <a:pt x="181" y="98"/>
                  </a:lnTo>
                  <a:lnTo>
                    <a:pt x="184" y="99"/>
                  </a:lnTo>
                  <a:lnTo>
                    <a:pt x="188" y="108"/>
                  </a:lnTo>
                  <a:lnTo>
                    <a:pt x="189" y="118"/>
                  </a:lnTo>
                  <a:lnTo>
                    <a:pt x="194" y="128"/>
                  </a:lnTo>
                  <a:lnTo>
                    <a:pt x="199" y="132"/>
                  </a:lnTo>
                  <a:lnTo>
                    <a:pt x="207" y="133"/>
                  </a:lnTo>
                  <a:lnTo>
                    <a:pt x="212" y="135"/>
                  </a:lnTo>
                  <a:lnTo>
                    <a:pt x="217" y="139"/>
                  </a:lnTo>
                  <a:lnTo>
                    <a:pt x="220" y="149"/>
                  </a:lnTo>
                  <a:lnTo>
                    <a:pt x="224" y="155"/>
                  </a:lnTo>
                  <a:lnTo>
                    <a:pt x="225" y="161"/>
                  </a:lnTo>
                  <a:lnTo>
                    <a:pt x="225" y="171"/>
                  </a:lnTo>
                  <a:lnTo>
                    <a:pt x="224" y="175"/>
                  </a:lnTo>
                  <a:lnTo>
                    <a:pt x="224" y="176"/>
                  </a:lnTo>
                  <a:lnTo>
                    <a:pt x="217" y="178"/>
                  </a:lnTo>
                  <a:lnTo>
                    <a:pt x="199" y="178"/>
                  </a:lnTo>
                  <a:lnTo>
                    <a:pt x="192" y="182"/>
                  </a:lnTo>
                  <a:lnTo>
                    <a:pt x="181" y="182"/>
                  </a:lnTo>
                  <a:lnTo>
                    <a:pt x="168" y="181"/>
                  </a:lnTo>
                  <a:lnTo>
                    <a:pt x="152" y="176"/>
                  </a:lnTo>
                  <a:lnTo>
                    <a:pt x="138" y="172"/>
                  </a:lnTo>
                  <a:lnTo>
                    <a:pt x="126" y="168"/>
                  </a:lnTo>
                  <a:lnTo>
                    <a:pt x="119" y="165"/>
                  </a:lnTo>
                  <a:lnTo>
                    <a:pt x="108" y="161"/>
                  </a:lnTo>
                  <a:lnTo>
                    <a:pt x="99" y="161"/>
                  </a:lnTo>
                  <a:lnTo>
                    <a:pt x="92" y="162"/>
                  </a:lnTo>
                  <a:lnTo>
                    <a:pt x="86" y="165"/>
                  </a:lnTo>
                  <a:lnTo>
                    <a:pt x="80" y="165"/>
                  </a:lnTo>
                  <a:lnTo>
                    <a:pt x="17" y="142"/>
                  </a:lnTo>
                  <a:lnTo>
                    <a:pt x="19" y="136"/>
                  </a:lnTo>
                  <a:lnTo>
                    <a:pt x="20" y="129"/>
                  </a:lnTo>
                  <a:lnTo>
                    <a:pt x="22" y="119"/>
                  </a:lnTo>
                  <a:lnTo>
                    <a:pt x="19" y="109"/>
                  </a:lnTo>
                  <a:lnTo>
                    <a:pt x="13" y="99"/>
                  </a:lnTo>
                  <a:lnTo>
                    <a:pt x="3" y="88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6" y="73"/>
                  </a:lnTo>
                  <a:lnTo>
                    <a:pt x="10" y="72"/>
                  </a:lnTo>
                  <a:lnTo>
                    <a:pt x="17" y="69"/>
                  </a:lnTo>
                  <a:lnTo>
                    <a:pt x="20" y="68"/>
                  </a:lnTo>
                  <a:lnTo>
                    <a:pt x="22" y="65"/>
                  </a:lnTo>
                  <a:lnTo>
                    <a:pt x="22" y="62"/>
                  </a:lnTo>
                  <a:lnTo>
                    <a:pt x="23" y="59"/>
                  </a:lnTo>
                  <a:lnTo>
                    <a:pt x="27" y="55"/>
                  </a:lnTo>
                  <a:lnTo>
                    <a:pt x="33" y="55"/>
                  </a:lnTo>
                  <a:lnTo>
                    <a:pt x="36" y="53"/>
                  </a:lnTo>
                  <a:lnTo>
                    <a:pt x="39" y="53"/>
                  </a:lnTo>
                  <a:lnTo>
                    <a:pt x="42" y="50"/>
                  </a:lnTo>
                  <a:lnTo>
                    <a:pt x="43" y="33"/>
                  </a:lnTo>
                  <a:lnTo>
                    <a:pt x="45" y="19"/>
                  </a:lnTo>
                  <a:lnTo>
                    <a:pt x="43" y="6"/>
                  </a:lnTo>
                  <a:lnTo>
                    <a:pt x="55" y="3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77" name="Freeform 61">
              <a:extLst>
                <a:ext uri="{FF2B5EF4-FFF2-40B4-BE49-F238E27FC236}">
                  <a16:creationId xmlns:a16="http://schemas.microsoft.com/office/drawing/2014/main" xmlns="" id="{E763B19F-1792-4D42-9D00-9B757086C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300" y="3309938"/>
              <a:ext cx="498475" cy="609600"/>
            </a:xfrm>
            <a:custGeom>
              <a:avLst/>
              <a:gdLst/>
              <a:ahLst/>
              <a:cxnLst>
                <a:cxn ang="0">
                  <a:pos x="168" y="16"/>
                </a:cxn>
                <a:cxn ang="0">
                  <a:pos x="165" y="26"/>
                </a:cxn>
                <a:cxn ang="0">
                  <a:pos x="175" y="30"/>
                </a:cxn>
                <a:cxn ang="0">
                  <a:pos x="161" y="79"/>
                </a:cxn>
                <a:cxn ang="0">
                  <a:pos x="175" y="102"/>
                </a:cxn>
                <a:cxn ang="0">
                  <a:pos x="168" y="133"/>
                </a:cxn>
                <a:cxn ang="0">
                  <a:pos x="171" y="143"/>
                </a:cxn>
                <a:cxn ang="0">
                  <a:pos x="162" y="155"/>
                </a:cxn>
                <a:cxn ang="0">
                  <a:pos x="178" y="176"/>
                </a:cxn>
                <a:cxn ang="0">
                  <a:pos x="195" y="185"/>
                </a:cxn>
                <a:cxn ang="0">
                  <a:pos x="182" y="205"/>
                </a:cxn>
                <a:cxn ang="0">
                  <a:pos x="188" y="215"/>
                </a:cxn>
                <a:cxn ang="0">
                  <a:pos x="172" y="242"/>
                </a:cxn>
                <a:cxn ang="0">
                  <a:pos x="185" y="236"/>
                </a:cxn>
                <a:cxn ang="0">
                  <a:pos x="191" y="239"/>
                </a:cxn>
                <a:cxn ang="0">
                  <a:pos x="194" y="248"/>
                </a:cxn>
                <a:cxn ang="0">
                  <a:pos x="227" y="254"/>
                </a:cxn>
                <a:cxn ang="0">
                  <a:pos x="225" y="262"/>
                </a:cxn>
                <a:cxn ang="0">
                  <a:pos x="250" y="249"/>
                </a:cxn>
                <a:cxn ang="0">
                  <a:pos x="270" y="249"/>
                </a:cxn>
                <a:cxn ang="0">
                  <a:pos x="284" y="252"/>
                </a:cxn>
                <a:cxn ang="0">
                  <a:pos x="300" y="264"/>
                </a:cxn>
                <a:cxn ang="0">
                  <a:pos x="306" y="279"/>
                </a:cxn>
                <a:cxn ang="0">
                  <a:pos x="293" y="291"/>
                </a:cxn>
                <a:cxn ang="0">
                  <a:pos x="313" y="363"/>
                </a:cxn>
                <a:cxn ang="0">
                  <a:pos x="293" y="383"/>
                </a:cxn>
                <a:cxn ang="0">
                  <a:pos x="247" y="350"/>
                </a:cxn>
                <a:cxn ang="0">
                  <a:pos x="224" y="350"/>
                </a:cxn>
                <a:cxn ang="0">
                  <a:pos x="205" y="325"/>
                </a:cxn>
                <a:cxn ang="0">
                  <a:pos x="190" y="292"/>
                </a:cxn>
                <a:cxn ang="0">
                  <a:pos x="167" y="289"/>
                </a:cxn>
                <a:cxn ang="0">
                  <a:pos x="132" y="269"/>
                </a:cxn>
                <a:cxn ang="0">
                  <a:pos x="89" y="254"/>
                </a:cxn>
                <a:cxn ang="0">
                  <a:pos x="89" y="214"/>
                </a:cxn>
                <a:cxn ang="0">
                  <a:pos x="78" y="225"/>
                </a:cxn>
                <a:cxn ang="0">
                  <a:pos x="69" y="238"/>
                </a:cxn>
                <a:cxn ang="0">
                  <a:pos x="63" y="215"/>
                </a:cxn>
                <a:cxn ang="0">
                  <a:pos x="51" y="155"/>
                </a:cxn>
                <a:cxn ang="0">
                  <a:pos x="42" y="126"/>
                </a:cxn>
                <a:cxn ang="0">
                  <a:pos x="25" y="115"/>
                </a:cxn>
                <a:cxn ang="0">
                  <a:pos x="3" y="116"/>
                </a:cxn>
                <a:cxn ang="0">
                  <a:pos x="18" y="85"/>
                </a:cxn>
                <a:cxn ang="0">
                  <a:pos x="48" y="66"/>
                </a:cxn>
                <a:cxn ang="0">
                  <a:pos x="59" y="66"/>
                </a:cxn>
                <a:cxn ang="0">
                  <a:pos x="88" y="50"/>
                </a:cxn>
                <a:cxn ang="0">
                  <a:pos x="99" y="54"/>
                </a:cxn>
                <a:cxn ang="0">
                  <a:pos x="111" y="40"/>
                </a:cxn>
                <a:cxn ang="0">
                  <a:pos x="121" y="26"/>
                </a:cxn>
                <a:cxn ang="0">
                  <a:pos x="144" y="10"/>
                </a:cxn>
              </a:cxnLst>
              <a:rect l="0" t="0" r="r" b="b"/>
              <a:pathLst>
                <a:path w="314" h="384">
                  <a:moveTo>
                    <a:pt x="152" y="0"/>
                  </a:moveTo>
                  <a:lnTo>
                    <a:pt x="157" y="6"/>
                  </a:lnTo>
                  <a:lnTo>
                    <a:pt x="159" y="10"/>
                  </a:lnTo>
                  <a:lnTo>
                    <a:pt x="168" y="16"/>
                  </a:lnTo>
                  <a:lnTo>
                    <a:pt x="171" y="17"/>
                  </a:lnTo>
                  <a:lnTo>
                    <a:pt x="171" y="19"/>
                  </a:lnTo>
                  <a:lnTo>
                    <a:pt x="167" y="23"/>
                  </a:lnTo>
                  <a:lnTo>
                    <a:pt x="165" y="26"/>
                  </a:lnTo>
                  <a:lnTo>
                    <a:pt x="167" y="27"/>
                  </a:lnTo>
                  <a:lnTo>
                    <a:pt x="169" y="29"/>
                  </a:lnTo>
                  <a:lnTo>
                    <a:pt x="171" y="30"/>
                  </a:lnTo>
                  <a:lnTo>
                    <a:pt x="175" y="30"/>
                  </a:lnTo>
                  <a:lnTo>
                    <a:pt x="180" y="31"/>
                  </a:lnTo>
                  <a:lnTo>
                    <a:pt x="171" y="46"/>
                  </a:lnTo>
                  <a:lnTo>
                    <a:pt x="164" y="60"/>
                  </a:lnTo>
                  <a:lnTo>
                    <a:pt x="161" y="79"/>
                  </a:lnTo>
                  <a:lnTo>
                    <a:pt x="164" y="85"/>
                  </a:lnTo>
                  <a:lnTo>
                    <a:pt x="168" y="90"/>
                  </a:lnTo>
                  <a:lnTo>
                    <a:pt x="174" y="96"/>
                  </a:lnTo>
                  <a:lnTo>
                    <a:pt x="175" y="102"/>
                  </a:lnTo>
                  <a:lnTo>
                    <a:pt x="174" y="113"/>
                  </a:lnTo>
                  <a:lnTo>
                    <a:pt x="169" y="122"/>
                  </a:lnTo>
                  <a:lnTo>
                    <a:pt x="168" y="129"/>
                  </a:lnTo>
                  <a:lnTo>
                    <a:pt x="168" y="133"/>
                  </a:lnTo>
                  <a:lnTo>
                    <a:pt x="169" y="136"/>
                  </a:lnTo>
                  <a:lnTo>
                    <a:pt x="169" y="139"/>
                  </a:lnTo>
                  <a:lnTo>
                    <a:pt x="171" y="140"/>
                  </a:lnTo>
                  <a:lnTo>
                    <a:pt x="171" y="143"/>
                  </a:lnTo>
                  <a:lnTo>
                    <a:pt x="169" y="145"/>
                  </a:lnTo>
                  <a:lnTo>
                    <a:pt x="167" y="145"/>
                  </a:lnTo>
                  <a:lnTo>
                    <a:pt x="164" y="146"/>
                  </a:lnTo>
                  <a:lnTo>
                    <a:pt x="162" y="155"/>
                  </a:lnTo>
                  <a:lnTo>
                    <a:pt x="164" y="165"/>
                  </a:lnTo>
                  <a:lnTo>
                    <a:pt x="168" y="172"/>
                  </a:lnTo>
                  <a:lnTo>
                    <a:pt x="174" y="175"/>
                  </a:lnTo>
                  <a:lnTo>
                    <a:pt x="178" y="176"/>
                  </a:lnTo>
                  <a:lnTo>
                    <a:pt x="192" y="169"/>
                  </a:lnTo>
                  <a:lnTo>
                    <a:pt x="195" y="171"/>
                  </a:lnTo>
                  <a:lnTo>
                    <a:pt x="198" y="179"/>
                  </a:lnTo>
                  <a:lnTo>
                    <a:pt x="195" y="185"/>
                  </a:lnTo>
                  <a:lnTo>
                    <a:pt x="191" y="191"/>
                  </a:lnTo>
                  <a:lnTo>
                    <a:pt x="185" y="195"/>
                  </a:lnTo>
                  <a:lnTo>
                    <a:pt x="182" y="201"/>
                  </a:lnTo>
                  <a:lnTo>
                    <a:pt x="182" y="205"/>
                  </a:lnTo>
                  <a:lnTo>
                    <a:pt x="184" y="206"/>
                  </a:lnTo>
                  <a:lnTo>
                    <a:pt x="185" y="206"/>
                  </a:lnTo>
                  <a:lnTo>
                    <a:pt x="188" y="209"/>
                  </a:lnTo>
                  <a:lnTo>
                    <a:pt x="188" y="215"/>
                  </a:lnTo>
                  <a:lnTo>
                    <a:pt x="184" y="221"/>
                  </a:lnTo>
                  <a:lnTo>
                    <a:pt x="171" y="234"/>
                  </a:lnTo>
                  <a:lnTo>
                    <a:pt x="169" y="239"/>
                  </a:lnTo>
                  <a:lnTo>
                    <a:pt x="172" y="242"/>
                  </a:lnTo>
                  <a:lnTo>
                    <a:pt x="175" y="242"/>
                  </a:lnTo>
                  <a:lnTo>
                    <a:pt x="178" y="241"/>
                  </a:lnTo>
                  <a:lnTo>
                    <a:pt x="182" y="239"/>
                  </a:lnTo>
                  <a:lnTo>
                    <a:pt x="185" y="236"/>
                  </a:lnTo>
                  <a:lnTo>
                    <a:pt x="188" y="235"/>
                  </a:lnTo>
                  <a:lnTo>
                    <a:pt x="192" y="235"/>
                  </a:lnTo>
                  <a:lnTo>
                    <a:pt x="192" y="238"/>
                  </a:lnTo>
                  <a:lnTo>
                    <a:pt x="191" y="239"/>
                  </a:lnTo>
                  <a:lnTo>
                    <a:pt x="191" y="242"/>
                  </a:lnTo>
                  <a:lnTo>
                    <a:pt x="190" y="244"/>
                  </a:lnTo>
                  <a:lnTo>
                    <a:pt x="191" y="246"/>
                  </a:lnTo>
                  <a:lnTo>
                    <a:pt x="194" y="248"/>
                  </a:lnTo>
                  <a:lnTo>
                    <a:pt x="205" y="249"/>
                  </a:lnTo>
                  <a:lnTo>
                    <a:pt x="214" y="249"/>
                  </a:lnTo>
                  <a:lnTo>
                    <a:pt x="223" y="251"/>
                  </a:lnTo>
                  <a:lnTo>
                    <a:pt x="227" y="254"/>
                  </a:lnTo>
                  <a:lnTo>
                    <a:pt x="228" y="257"/>
                  </a:lnTo>
                  <a:lnTo>
                    <a:pt x="227" y="258"/>
                  </a:lnTo>
                  <a:lnTo>
                    <a:pt x="227" y="261"/>
                  </a:lnTo>
                  <a:lnTo>
                    <a:pt x="225" y="262"/>
                  </a:lnTo>
                  <a:lnTo>
                    <a:pt x="227" y="264"/>
                  </a:lnTo>
                  <a:lnTo>
                    <a:pt x="235" y="264"/>
                  </a:lnTo>
                  <a:lnTo>
                    <a:pt x="241" y="262"/>
                  </a:lnTo>
                  <a:lnTo>
                    <a:pt x="250" y="249"/>
                  </a:lnTo>
                  <a:lnTo>
                    <a:pt x="256" y="246"/>
                  </a:lnTo>
                  <a:lnTo>
                    <a:pt x="260" y="245"/>
                  </a:lnTo>
                  <a:lnTo>
                    <a:pt x="270" y="245"/>
                  </a:lnTo>
                  <a:lnTo>
                    <a:pt x="270" y="249"/>
                  </a:lnTo>
                  <a:lnTo>
                    <a:pt x="271" y="255"/>
                  </a:lnTo>
                  <a:lnTo>
                    <a:pt x="276" y="257"/>
                  </a:lnTo>
                  <a:lnTo>
                    <a:pt x="280" y="255"/>
                  </a:lnTo>
                  <a:lnTo>
                    <a:pt x="284" y="252"/>
                  </a:lnTo>
                  <a:lnTo>
                    <a:pt x="290" y="254"/>
                  </a:lnTo>
                  <a:lnTo>
                    <a:pt x="296" y="259"/>
                  </a:lnTo>
                  <a:lnTo>
                    <a:pt x="297" y="262"/>
                  </a:lnTo>
                  <a:lnTo>
                    <a:pt x="300" y="264"/>
                  </a:lnTo>
                  <a:lnTo>
                    <a:pt x="306" y="269"/>
                  </a:lnTo>
                  <a:lnTo>
                    <a:pt x="307" y="274"/>
                  </a:lnTo>
                  <a:lnTo>
                    <a:pt x="307" y="277"/>
                  </a:lnTo>
                  <a:lnTo>
                    <a:pt x="306" y="279"/>
                  </a:lnTo>
                  <a:lnTo>
                    <a:pt x="304" y="281"/>
                  </a:lnTo>
                  <a:lnTo>
                    <a:pt x="296" y="285"/>
                  </a:lnTo>
                  <a:lnTo>
                    <a:pt x="293" y="288"/>
                  </a:lnTo>
                  <a:lnTo>
                    <a:pt x="293" y="291"/>
                  </a:lnTo>
                  <a:lnTo>
                    <a:pt x="296" y="317"/>
                  </a:lnTo>
                  <a:lnTo>
                    <a:pt x="300" y="343"/>
                  </a:lnTo>
                  <a:lnTo>
                    <a:pt x="309" y="354"/>
                  </a:lnTo>
                  <a:lnTo>
                    <a:pt x="313" y="363"/>
                  </a:lnTo>
                  <a:lnTo>
                    <a:pt x="314" y="368"/>
                  </a:lnTo>
                  <a:lnTo>
                    <a:pt x="311" y="373"/>
                  </a:lnTo>
                  <a:lnTo>
                    <a:pt x="306" y="377"/>
                  </a:lnTo>
                  <a:lnTo>
                    <a:pt x="293" y="383"/>
                  </a:lnTo>
                  <a:lnTo>
                    <a:pt x="280" y="384"/>
                  </a:lnTo>
                  <a:lnTo>
                    <a:pt x="267" y="378"/>
                  </a:lnTo>
                  <a:lnTo>
                    <a:pt x="257" y="368"/>
                  </a:lnTo>
                  <a:lnTo>
                    <a:pt x="247" y="350"/>
                  </a:lnTo>
                  <a:lnTo>
                    <a:pt x="233" y="355"/>
                  </a:lnTo>
                  <a:lnTo>
                    <a:pt x="227" y="357"/>
                  </a:lnTo>
                  <a:lnTo>
                    <a:pt x="224" y="355"/>
                  </a:lnTo>
                  <a:lnTo>
                    <a:pt x="224" y="350"/>
                  </a:lnTo>
                  <a:lnTo>
                    <a:pt x="218" y="344"/>
                  </a:lnTo>
                  <a:lnTo>
                    <a:pt x="214" y="341"/>
                  </a:lnTo>
                  <a:lnTo>
                    <a:pt x="208" y="335"/>
                  </a:lnTo>
                  <a:lnTo>
                    <a:pt x="205" y="325"/>
                  </a:lnTo>
                  <a:lnTo>
                    <a:pt x="205" y="314"/>
                  </a:lnTo>
                  <a:lnTo>
                    <a:pt x="204" y="302"/>
                  </a:lnTo>
                  <a:lnTo>
                    <a:pt x="197" y="294"/>
                  </a:lnTo>
                  <a:lnTo>
                    <a:pt x="190" y="292"/>
                  </a:lnTo>
                  <a:lnTo>
                    <a:pt x="184" y="294"/>
                  </a:lnTo>
                  <a:lnTo>
                    <a:pt x="177" y="295"/>
                  </a:lnTo>
                  <a:lnTo>
                    <a:pt x="169" y="295"/>
                  </a:lnTo>
                  <a:lnTo>
                    <a:pt x="167" y="289"/>
                  </a:lnTo>
                  <a:lnTo>
                    <a:pt x="164" y="275"/>
                  </a:lnTo>
                  <a:lnTo>
                    <a:pt x="158" y="269"/>
                  </a:lnTo>
                  <a:lnTo>
                    <a:pt x="148" y="265"/>
                  </a:lnTo>
                  <a:lnTo>
                    <a:pt x="132" y="269"/>
                  </a:lnTo>
                  <a:lnTo>
                    <a:pt x="116" y="269"/>
                  </a:lnTo>
                  <a:lnTo>
                    <a:pt x="105" y="267"/>
                  </a:lnTo>
                  <a:lnTo>
                    <a:pt x="95" y="261"/>
                  </a:lnTo>
                  <a:lnTo>
                    <a:pt x="89" y="254"/>
                  </a:lnTo>
                  <a:lnTo>
                    <a:pt x="89" y="245"/>
                  </a:lnTo>
                  <a:lnTo>
                    <a:pt x="91" y="235"/>
                  </a:lnTo>
                  <a:lnTo>
                    <a:pt x="92" y="224"/>
                  </a:lnTo>
                  <a:lnTo>
                    <a:pt x="89" y="214"/>
                  </a:lnTo>
                  <a:lnTo>
                    <a:pt x="86" y="212"/>
                  </a:lnTo>
                  <a:lnTo>
                    <a:pt x="81" y="215"/>
                  </a:lnTo>
                  <a:lnTo>
                    <a:pt x="78" y="221"/>
                  </a:lnTo>
                  <a:lnTo>
                    <a:pt x="78" y="225"/>
                  </a:lnTo>
                  <a:lnTo>
                    <a:pt x="76" y="229"/>
                  </a:lnTo>
                  <a:lnTo>
                    <a:pt x="73" y="235"/>
                  </a:lnTo>
                  <a:lnTo>
                    <a:pt x="72" y="236"/>
                  </a:lnTo>
                  <a:lnTo>
                    <a:pt x="69" y="238"/>
                  </a:lnTo>
                  <a:lnTo>
                    <a:pt x="63" y="235"/>
                  </a:lnTo>
                  <a:lnTo>
                    <a:pt x="59" y="228"/>
                  </a:lnTo>
                  <a:lnTo>
                    <a:pt x="61" y="221"/>
                  </a:lnTo>
                  <a:lnTo>
                    <a:pt x="63" y="215"/>
                  </a:lnTo>
                  <a:lnTo>
                    <a:pt x="66" y="208"/>
                  </a:lnTo>
                  <a:lnTo>
                    <a:pt x="66" y="182"/>
                  </a:lnTo>
                  <a:lnTo>
                    <a:pt x="65" y="162"/>
                  </a:lnTo>
                  <a:lnTo>
                    <a:pt x="51" y="155"/>
                  </a:lnTo>
                  <a:lnTo>
                    <a:pt x="38" y="146"/>
                  </a:lnTo>
                  <a:lnTo>
                    <a:pt x="38" y="140"/>
                  </a:lnTo>
                  <a:lnTo>
                    <a:pt x="40" y="133"/>
                  </a:lnTo>
                  <a:lnTo>
                    <a:pt x="42" y="126"/>
                  </a:lnTo>
                  <a:lnTo>
                    <a:pt x="42" y="122"/>
                  </a:lnTo>
                  <a:lnTo>
                    <a:pt x="39" y="117"/>
                  </a:lnTo>
                  <a:lnTo>
                    <a:pt x="30" y="115"/>
                  </a:lnTo>
                  <a:lnTo>
                    <a:pt x="25" y="115"/>
                  </a:lnTo>
                  <a:lnTo>
                    <a:pt x="18" y="116"/>
                  </a:lnTo>
                  <a:lnTo>
                    <a:pt x="15" y="117"/>
                  </a:lnTo>
                  <a:lnTo>
                    <a:pt x="6" y="117"/>
                  </a:lnTo>
                  <a:lnTo>
                    <a:pt x="3" y="116"/>
                  </a:lnTo>
                  <a:lnTo>
                    <a:pt x="0" y="110"/>
                  </a:lnTo>
                  <a:lnTo>
                    <a:pt x="3" y="99"/>
                  </a:lnTo>
                  <a:lnTo>
                    <a:pt x="3" y="86"/>
                  </a:lnTo>
                  <a:lnTo>
                    <a:pt x="18" y="85"/>
                  </a:lnTo>
                  <a:lnTo>
                    <a:pt x="33" y="82"/>
                  </a:lnTo>
                  <a:lnTo>
                    <a:pt x="42" y="77"/>
                  </a:lnTo>
                  <a:lnTo>
                    <a:pt x="46" y="72"/>
                  </a:lnTo>
                  <a:lnTo>
                    <a:pt x="48" y="66"/>
                  </a:lnTo>
                  <a:lnTo>
                    <a:pt x="49" y="62"/>
                  </a:lnTo>
                  <a:lnTo>
                    <a:pt x="51" y="59"/>
                  </a:lnTo>
                  <a:lnTo>
                    <a:pt x="52" y="59"/>
                  </a:lnTo>
                  <a:lnTo>
                    <a:pt x="59" y="66"/>
                  </a:lnTo>
                  <a:lnTo>
                    <a:pt x="62" y="66"/>
                  </a:lnTo>
                  <a:lnTo>
                    <a:pt x="66" y="63"/>
                  </a:lnTo>
                  <a:lnTo>
                    <a:pt x="75" y="54"/>
                  </a:lnTo>
                  <a:lnTo>
                    <a:pt x="88" y="50"/>
                  </a:lnTo>
                  <a:lnTo>
                    <a:pt x="91" y="50"/>
                  </a:lnTo>
                  <a:lnTo>
                    <a:pt x="94" y="52"/>
                  </a:lnTo>
                  <a:lnTo>
                    <a:pt x="98" y="53"/>
                  </a:lnTo>
                  <a:lnTo>
                    <a:pt x="99" y="54"/>
                  </a:lnTo>
                  <a:lnTo>
                    <a:pt x="102" y="54"/>
                  </a:lnTo>
                  <a:lnTo>
                    <a:pt x="104" y="53"/>
                  </a:lnTo>
                  <a:lnTo>
                    <a:pt x="109" y="44"/>
                  </a:lnTo>
                  <a:lnTo>
                    <a:pt x="111" y="40"/>
                  </a:lnTo>
                  <a:lnTo>
                    <a:pt x="111" y="36"/>
                  </a:lnTo>
                  <a:lnTo>
                    <a:pt x="112" y="33"/>
                  </a:lnTo>
                  <a:lnTo>
                    <a:pt x="114" y="31"/>
                  </a:lnTo>
                  <a:lnTo>
                    <a:pt x="121" y="26"/>
                  </a:lnTo>
                  <a:lnTo>
                    <a:pt x="129" y="21"/>
                  </a:lnTo>
                  <a:lnTo>
                    <a:pt x="138" y="19"/>
                  </a:lnTo>
                  <a:lnTo>
                    <a:pt x="141" y="16"/>
                  </a:lnTo>
                  <a:lnTo>
                    <a:pt x="144" y="10"/>
                  </a:lnTo>
                  <a:lnTo>
                    <a:pt x="145" y="6"/>
                  </a:lnTo>
                  <a:lnTo>
                    <a:pt x="148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78" name="Freeform 62">
              <a:extLst>
                <a:ext uri="{FF2B5EF4-FFF2-40B4-BE49-F238E27FC236}">
                  <a16:creationId xmlns:a16="http://schemas.microsoft.com/office/drawing/2014/main" xmlns="" id="{F4899EA4-F8DD-48E4-87E8-60A0EA273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675" y="1525588"/>
              <a:ext cx="355600" cy="528638"/>
            </a:xfrm>
            <a:custGeom>
              <a:avLst/>
              <a:gdLst/>
              <a:ahLst/>
              <a:cxnLst>
                <a:cxn ang="0">
                  <a:pos x="142" y="2"/>
                </a:cxn>
                <a:cxn ang="0">
                  <a:pos x="175" y="26"/>
                </a:cxn>
                <a:cxn ang="0">
                  <a:pos x="191" y="26"/>
                </a:cxn>
                <a:cxn ang="0">
                  <a:pos x="195" y="35"/>
                </a:cxn>
                <a:cxn ang="0">
                  <a:pos x="206" y="40"/>
                </a:cxn>
                <a:cxn ang="0">
                  <a:pos x="213" y="46"/>
                </a:cxn>
                <a:cxn ang="0">
                  <a:pos x="213" y="66"/>
                </a:cxn>
                <a:cxn ang="0">
                  <a:pos x="202" y="68"/>
                </a:cxn>
                <a:cxn ang="0">
                  <a:pos x="196" y="58"/>
                </a:cxn>
                <a:cxn ang="0">
                  <a:pos x="192" y="68"/>
                </a:cxn>
                <a:cxn ang="0">
                  <a:pos x="202" y="85"/>
                </a:cxn>
                <a:cxn ang="0">
                  <a:pos x="183" y="93"/>
                </a:cxn>
                <a:cxn ang="0">
                  <a:pos x="206" y="102"/>
                </a:cxn>
                <a:cxn ang="0">
                  <a:pos x="213" y="121"/>
                </a:cxn>
                <a:cxn ang="0">
                  <a:pos x="224" y="146"/>
                </a:cxn>
                <a:cxn ang="0">
                  <a:pos x="219" y="177"/>
                </a:cxn>
                <a:cxn ang="0">
                  <a:pos x="219" y="221"/>
                </a:cxn>
                <a:cxn ang="0">
                  <a:pos x="218" y="250"/>
                </a:cxn>
                <a:cxn ang="0">
                  <a:pos x="216" y="297"/>
                </a:cxn>
                <a:cxn ang="0">
                  <a:pos x="205" y="313"/>
                </a:cxn>
                <a:cxn ang="0">
                  <a:pos x="191" y="326"/>
                </a:cxn>
                <a:cxn ang="0">
                  <a:pos x="170" y="331"/>
                </a:cxn>
                <a:cxn ang="0">
                  <a:pos x="123" y="327"/>
                </a:cxn>
                <a:cxn ang="0">
                  <a:pos x="90" y="287"/>
                </a:cxn>
                <a:cxn ang="0">
                  <a:pos x="72" y="237"/>
                </a:cxn>
                <a:cxn ang="0">
                  <a:pos x="69" y="205"/>
                </a:cxn>
                <a:cxn ang="0">
                  <a:pos x="70" y="194"/>
                </a:cxn>
                <a:cxn ang="0">
                  <a:pos x="66" y="177"/>
                </a:cxn>
                <a:cxn ang="0">
                  <a:pos x="67" y="156"/>
                </a:cxn>
                <a:cxn ang="0">
                  <a:pos x="64" y="141"/>
                </a:cxn>
                <a:cxn ang="0">
                  <a:pos x="54" y="164"/>
                </a:cxn>
                <a:cxn ang="0">
                  <a:pos x="40" y="166"/>
                </a:cxn>
                <a:cxn ang="0">
                  <a:pos x="21" y="162"/>
                </a:cxn>
                <a:cxn ang="0">
                  <a:pos x="27" y="145"/>
                </a:cxn>
                <a:cxn ang="0">
                  <a:pos x="33" y="141"/>
                </a:cxn>
                <a:cxn ang="0">
                  <a:pos x="14" y="106"/>
                </a:cxn>
                <a:cxn ang="0">
                  <a:pos x="3" y="80"/>
                </a:cxn>
                <a:cxn ang="0">
                  <a:pos x="29" y="73"/>
                </a:cxn>
                <a:cxn ang="0">
                  <a:pos x="63" y="70"/>
                </a:cxn>
                <a:cxn ang="0">
                  <a:pos x="79" y="30"/>
                </a:cxn>
                <a:cxn ang="0">
                  <a:pos x="97" y="10"/>
                </a:cxn>
                <a:cxn ang="0">
                  <a:pos x="119" y="10"/>
                </a:cxn>
                <a:cxn ang="0">
                  <a:pos x="126" y="2"/>
                </a:cxn>
              </a:cxnLst>
              <a:rect l="0" t="0" r="r" b="b"/>
              <a:pathLst>
                <a:path w="224" h="333">
                  <a:moveTo>
                    <a:pt x="129" y="0"/>
                  </a:moveTo>
                  <a:lnTo>
                    <a:pt x="133" y="0"/>
                  </a:lnTo>
                  <a:lnTo>
                    <a:pt x="142" y="2"/>
                  </a:lnTo>
                  <a:lnTo>
                    <a:pt x="152" y="9"/>
                  </a:lnTo>
                  <a:lnTo>
                    <a:pt x="162" y="19"/>
                  </a:lnTo>
                  <a:lnTo>
                    <a:pt x="175" y="26"/>
                  </a:lnTo>
                  <a:lnTo>
                    <a:pt x="181" y="27"/>
                  </a:lnTo>
                  <a:lnTo>
                    <a:pt x="185" y="27"/>
                  </a:lnTo>
                  <a:lnTo>
                    <a:pt x="191" y="26"/>
                  </a:lnTo>
                  <a:lnTo>
                    <a:pt x="196" y="23"/>
                  </a:lnTo>
                  <a:lnTo>
                    <a:pt x="195" y="29"/>
                  </a:lnTo>
                  <a:lnTo>
                    <a:pt x="195" y="35"/>
                  </a:lnTo>
                  <a:lnTo>
                    <a:pt x="193" y="39"/>
                  </a:lnTo>
                  <a:lnTo>
                    <a:pt x="203" y="39"/>
                  </a:lnTo>
                  <a:lnTo>
                    <a:pt x="206" y="40"/>
                  </a:lnTo>
                  <a:lnTo>
                    <a:pt x="209" y="40"/>
                  </a:lnTo>
                  <a:lnTo>
                    <a:pt x="212" y="43"/>
                  </a:lnTo>
                  <a:lnTo>
                    <a:pt x="213" y="46"/>
                  </a:lnTo>
                  <a:lnTo>
                    <a:pt x="215" y="50"/>
                  </a:lnTo>
                  <a:lnTo>
                    <a:pt x="215" y="60"/>
                  </a:lnTo>
                  <a:lnTo>
                    <a:pt x="213" y="66"/>
                  </a:lnTo>
                  <a:lnTo>
                    <a:pt x="211" y="70"/>
                  </a:lnTo>
                  <a:lnTo>
                    <a:pt x="205" y="70"/>
                  </a:lnTo>
                  <a:lnTo>
                    <a:pt x="202" y="68"/>
                  </a:lnTo>
                  <a:lnTo>
                    <a:pt x="199" y="62"/>
                  </a:lnTo>
                  <a:lnTo>
                    <a:pt x="198" y="56"/>
                  </a:lnTo>
                  <a:lnTo>
                    <a:pt x="196" y="58"/>
                  </a:lnTo>
                  <a:lnTo>
                    <a:pt x="193" y="59"/>
                  </a:lnTo>
                  <a:lnTo>
                    <a:pt x="192" y="62"/>
                  </a:lnTo>
                  <a:lnTo>
                    <a:pt x="192" y="68"/>
                  </a:lnTo>
                  <a:lnTo>
                    <a:pt x="193" y="72"/>
                  </a:lnTo>
                  <a:lnTo>
                    <a:pt x="203" y="82"/>
                  </a:lnTo>
                  <a:lnTo>
                    <a:pt x="202" y="85"/>
                  </a:lnTo>
                  <a:lnTo>
                    <a:pt x="201" y="86"/>
                  </a:lnTo>
                  <a:lnTo>
                    <a:pt x="196" y="89"/>
                  </a:lnTo>
                  <a:lnTo>
                    <a:pt x="183" y="93"/>
                  </a:lnTo>
                  <a:lnTo>
                    <a:pt x="196" y="95"/>
                  </a:lnTo>
                  <a:lnTo>
                    <a:pt x="203" y="98"/>
                  </a:lnTo>
                  <a:lnTo>
                    <a:pt x="206" y="102"/>
                  </a:lnTo>
                  <a:lnTo>
                    <a:pt x="206" y="106"/>
                  </a:lnTo>
                  <a:lnTo>
                    <a:pt x="208" y="111"/>
                  </a:lnTo>
                  <a:lnTo>
                    <a:pt x="213" y="121"/>
                  </a:lnTo>
                  <a:lnTo>
                    <a:pt x="219" y="129"/>
                  </a:lnTo>
                  <a:lnTo>
                    <a:pt x="224" y="139"/>
                  </a:lnTo>
                  <a:lnTo>
                    <a:pt x="224" y="146"/>
                  </a:lnTo>
                  <a:lnTo>
                    <a:pt x="222" y="155"/>
                  </a:lnTo>
                  <a:lnTo>
                    <a:pt x="219" y="162"/>
                  </a:lnTo>
                  <a:lnTo>
                    <a:pt x="219" y="177"/>
                  </a:lnTo>
                  <a:lnTo>
                    <a:pt x="221" y="191"/>
                  </a:lnTo>
                  <a:lnTo>
                    <a:pt x="221" y="204"/>
                  </a:lnTo>
                  <a:lnTo>
                    <a:pt x="219" y="221"/>
                  </a:lnTo>
                  <a:lnTo>
                    <a:pt x="215" y="240"/>
                  </a:lnTo>
                  <a:lnTo>
                    <a:pt x="215" y="245"/>
                  </a:lnTo>
                  <a:lnTo>
                    <a:pt x="218" y="250"/>
                  </a:lnTo>
                  <a:lnTo>
                    <a:pt x="221" y="258"/>
                  </a:lnTo>
                  <a:lnTo>
                    <a:pt x="218" y="277"/>
                  </a:lnTo>
                  <a:lnTo>
                    <a:pt x="216" y="297"/>
                  </a:lnTo>
                  <a:lnTo>
                    <a:pt x="206" y="307"/>
                  </a:lnTo>
                  <a:lnTo>
                    <a:pt x="205" y="310"/>
                  </a:lnTo>
                  <a:lnTo>
                    <a:pt x="205" y="313"/>
                  </a:lnTo>
                  <a:lnTo>
                    <a:pt x="201" y="321"/>
                  </a:lnTo>
                  <a:lnTo>
                    <a:pt x="195" y="324"/>
                  </a:lnTo>
                  <a:lnTo>
                    <a:pt x="191" y="326"/>
                  </a:lnTo>
                  <a:lnTo>
                    <a:pt x="186" y="328"/>
                  </a:lnTo>
                  <a:lnTo>
                    <a:pt x="182" y="330"/>
                  </a:lnTo>
                  <a:lnTo>
                    <a:pt x="170" y="331"/>
                  </a:lnTo>
                  <a:lnTo>
                    <a:pt x="158" y="331"/>
                  </a:lnTo>
                  <a:lnTo>
                    <a:pt x="139" y="333"/>
                  </a:lnTo>
                  <a:lnTo>
                    <a:pt x="123" y="327"/>
                  </a:lnTo>
                  <a:lnTo>
                    <a:pt x="110" y="317"/>
                  </a:lnTo>
                  <a:lnTo>
                    <a:pt x="99" y="303"/>
                  </a:lnTo>
                  <a:lnTo>
                    <a:pt x="90" y="287"/>
                  </a:lnTo>
                  <a:lnTo>
                    <a:pt x="84" y="270"/>
                  </a:lnTo>
                  <a:lnTo>
                    <a:pt x="82" y="257"/>
                  </a:lnTo>
                  <a:lnTo>
                    <a:pt x="72" y="237"/>
                  </a:lnTo>
                  <a:lnTo>
                    <a:pt x="70" y="228"/>
                  </a:lnTo>
                  <a:lnTo>
                    <a:pt x="72" y="215"/>
                  </a:lnTo>
                  <a:lnTo>
                    <a:pt x="69" y="205"/>
                  </a:lnTo>
                  <a:lnTo>
                    <a:pt x="73" y="197"/>
                  </a:lnTo>
                  <a:lnTo>
                    <a:pt x="73" y="194"/>
                  </a:lnTo>
                  <a:lnTo>
                    <a:pt x="70" y="194"/>
                  </a:lnTo>
                  <a:lnTo>
                    <a:pt x="67" y="191"/>
                  </a:lnTo>
                  <a:lnTo>
                    <a:pt x="66" y="188"/>
                  </a:lnTo>
                  <a:lnTo>
                    <a:pt x="66" y="177"/>
                  </a:lnTo>
                  <a:lnTo>
                    <a:pt x="64" y="174"/>
                  </a:lnTo>
                  <a:lnTo>
                    <a:pt x="64" y="166"/>
                  </a:lnTo>
                  <a:lnTo>
                    <a:pt x="67" y="156"/>
                  </a:lnTo>
                  <a:lnTo>
                    <a:pt x="70" y="148"/>
                  </a:lnTo>
                  <a:lnTo>
                    <a:pt x="69" y="139"/>
                  </a:lnTo>
                  <a:lnTo>
                    <a:pt x="64" y="141"/>
                  </a:lnTo>
                  <a:lnTo>
                    <a:pt x="62" y="145"/>
                  </a:lnTo>
                  <a:lnTo>
                    <a:pt x="59" y="152"/>
                  </a:lnTo>
                  <a:lnTo>
                    <a:pt x="54" y="164"/>
                  </a:lnTo>
                  <a:lnTo>
                    <a:pt x="54" y="168"/>
                  </a:lnTo>
                  <a:lnTo>
                    <a:pt x="49" y="166"/>
                  </a:lnTo>
                  <a:lnTo>
                    <a:pt x="40" y="166"/>
                  </a:lnTo>
                  <a:lnTo>
                    <a:pt x="33" y="168"/>
                  </a:lnTo>
                  <a:lnTo>
                    <a:pt x="26" y="166"/>
                  </a:lnTo>
                  <a:lnTo>
                    <a:pt x="21" y="162"/>
                  </a:lnTo>
                  <a:lnTo>
                    <a:pt x="21" y="152"/>
                  </a:lnTo>
                  <a:lnTo>
                    <a:pt x="24" y="146"/>
                  </a:lnTo>
                  <a:lnTo>
                    <a:pt x="27" y="145"/>
                  </a:lnTo>
                  <a:lnTo>
                    <a:pt x="29" y="144"/>
                  </a:lnTo>
                  <a:lnTo>
                    <a:pt x="30" y="144"/>
                  </a:lnTo>
                  <a:lnTo>
                    <a:pt x="33" y="141"/>
                  </a:lnTo>
                  <a:lnTo>
                    <a:pt x="29" y="132"/>
                  </a:lnTo>
                  <a:lnTo>
                    <a:pt x="23" y="119"/>
                  </a:lnTo>
                  <a:lnTo>
                    <a:pt x="14" y="106"/>
                  </a:lnTo>
                  <a:lnTo>
                    <a:pt x="7" y="93"/>
                  </a:lnTo>
                  <a:lnTo>
                    <a:pt x="0" y="83"/>
                  </a:lnTo>
                  <a:lnTo>
                    <a:pt x="3" y="80"/>
                  </a:lnTo>
                  <a:lnTo>
                    <a:pt x="11" y="75"/>
                  </a:lnTo>
                  <a:lnTo>
                    <a:pt x="17" y="73"/>
                  </a:lnTo>
                  <a:lnTo>
                    <a:pt x="29" y="73"/>
                  </a:lnTo>
                  <a:lnTo>
                    <a:pt x="40" y="75"/>
                  </a:lnTo>
                  <a:lnTo>
                    <a:pt x="53" y="75"/>
                  </a:lnTo>
                  <a:lnTo>
                    <a:pt x="63" y="70"/>
                  </a:lnTo>
                  <a:lnTo>
                    <a:pt x="72" y="62"/>
                  </a:lnTo>
                  <a:lnTo>
                    <a:pt x="76" y="49"/>
                  </a:lnTo>
                  <a:lnTo>
                    <a:pt x="79" y="30"/>
                  </a:lnTo>
                  <a:lnTo>
                    <a:pt x="82" y="17"/>
                  </a:lnTo>
                  <a:lnTo>
                    <a:pt x="87" y="12"/>
                  </a:lnTo>
                  <a:lnTo>
                    <a:pt x="97" y="10"/>
                  </a:lnTo>
                  <a:lnTo>
                    <a:pt x="107" y="12"/>
                  </a:lnTo>
                  <a:lnTo>
                    <a:pt x="116" y="12"/>
                  </a:lnTo>
                  <a:lnTo>
                    <a:pt x="119" y="10"/>
                  </a:lnTo>
                  <a:lnTo>
                    <a:pt x="120" y="9"/>
                  </a:lnTo>
                  <a:lnTo>
                    <a:pt x="122" y="6"/>
                  </a:lnTo>
                  <a:lnTo>
                    <a:pt x="126" y="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79" name="Freeform 63">
              <a:extLst>
                <a:ext uri="{FF2B5EF4-FFF2-40B4-BE49-F238E27FC236}">
                  <a16:creationId xmlns:a16="http://schemas.microsoft.com/office/drawing/2014/main" xmlns="" id="{4EE65A81-B62F-46F0-A686-ECC8BC5D3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450" y="1966913"/>
              <a:ext cx="150812" cy="15716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70" y="0"/>
                </a:cxn>
                <a:cxn ang="0">
                  <a:pos x="72" y="3"/>
                </a:cxn>
                <a:cxn ang="0">
                  <a:pos x="77" y="6"/>
                </a:cxn>
                <a:cxn ang="0">
                  <a:pos x="79" y="6"/>
                </a:cxn>
                <a:cxn ang="0">
                  <a:pos x="82" y="7"/>
                </a:cxn>
                <a:cxn ang="0">
                  <a:pos x="86" y="7"/>
                </a:cxn>
                <a:cxn ang="0">
                  <a:pos x="87" y="9"/>
                </a:cxn>
                <a:cxn ang="0">
                  <a:pos x="87" y="17"/>
                </a:cxn>
                <a:cxn ang="0">
                  <a:pos x="90" y="20"/>
                </a:cxn>
                <a:cxn ang="0">
                  <a:pos x="93" y="26"/>
                </a:cxn>
                <a:cxn ang="0">
                  <a:pos x="95" y="30"/>
                </a:cxn>
                <a:cxn ang="0">
                  <a:pos x="93" y="35"/>
                </a:cxn>
                <a:cxn ang="0">
                  <a:pos x="90" y="38"/>
                </a:cxn>
                <a:cxn ang="0">
                  <a:pos x="87" y="39"/>
                </a:cxn>
                <a:cxn ang="0">
                  <a:pos x="84" y="42"/>
                </a:cxn>
                <a:cxn ang="0">
                  <a:pos x="82" y="46"/>
                </a:cxn>
                <a:cxn ang="0">
                  <a:pos x="77" y="63"/>
                </a:cxn>
                <a:cxn ang="0">
                  <a:pos x="72" y="81"/>
                </a:cxn>
                <a:cxn ang="0">
                  <a:pos x="63" y="95"/>
                </a:cxn>
                <a:cxn ang="0">
                  <a:pos x="60" y="96"/>
                </a:cxn>
                <a:cxn ang="0">
                  <a:pos x="54" y="93"/>
                </a:cxn>
                <a:cxn ang="0">
                  <a:pos x="52" y="93"/>
                </a:cxn>
                <a:cxn ang="0">
                  <a:pos x="43" y="95"/>
                </a:cxn>
                <a:cxn ang="0">
                  <a:pos x="36" y="99"/>
                </a:cxn>
                <a:cxn ang="0">
                  <a:pos x="29" y="98"/>
                </a:cxn>
                <a:cxn ang="0">
                  <a:pos x="27" y="96"/>
                </a:cxn>
                <a:cxn ang="0">
                  <a:pos x="24" y="91"/>
                </a:cxn>
                <a:cxn ang="0">
                  <a:pos x="24" y="86"/>
                </a:cxn>
                <a:cxn ang="0">
                  <a:pos x="21" y="81"/>
                </a:cxn>
                <a:cxn ang="0">
                  <a:pos x="20" y="79"/>
                </a:cxn>
                <a:cxn ang="0">
                  <a:pos x="17" y="79"/>
                </a:cxn>
                <a:cxn ang="0">
                  <a:pos x="13" y="78"/>
                </a:cxn>
                <a:cxn ang="0">
                  <a:pos x="6" y="78"/>
                </a:cxn>
                <a:cxn ang="0">
                  <a:pos x="3" y="76"/>
                </a:cxn>
                <a:cxn ang="0">
                  <a:pos x="1" y="76"/>
                </a:cxn>
                <a:cxn ang="0">
                  <a:pos x="0" y="73"/>
                </a:cxn>
                <a:cxn ang="0">
                  <a:pos x="0" y="69"/>
                </a:cxn>
                <a:cxn ang="0">
                  <a:pos x="1" y="65"/>
                </a:cxn>
                <a:cxn ang="0">
                  <a:pos x="4" y="62"/>
                </a:cxn>
                <a:cxn ang="0">
                  <a:pos x="7" y="60"/>
                </a:cxn>
                <a:cxn ang="0">
                  <a:pos x="10" y="58"/>
                </a:cxn>
                <a:cxn ang="0">
                  <a:pos x="19" y="53"/>
                </a:cxn>
                <a:cxn ang="0">
                  <a:pos x="20" y="49"/>
                </a:cxn>
                <a:cxn ang="0">
                  <a:pos x="20" y="40"/>
                </a:cxn>
                <a:cxn ang="0">
                  <a:pos x="21" y="36"/>
                </a:cxn>
                <a:cxn ang="0">
                  <a:pos x="26" y="33"/>
                </a:cxn>
                <a:cxn ang="0">
                  <a:pos x="29" y="32"/>
                </a:cxn>
                <a:cxn ang="0">
                  <a:pos x="33" y="30"/>
                </a:cxn>
                <a:cxn ang="0">
                  <a:pos x="36" y="29"/>
                </a:cxn>
                <a:cxn ang="0">
                  <a:pos x="39" y="20"/>
                </a:cxn>
                <a:cxn ang="0">
                  <a:pos x="39" y="12"/>
                </a:cxn>
                <a:cxn ang="0">
                  <a:pos x="41" y="7"/>
                </a:cxn>
                <a:cxn ang="0">
                  <a:pos x="50" y="5"/>
                </a:cxn>
                <a:cxn ang="0">
                  <a:pos x="56" y="5"/>
                </a:cxn>
                <a:cxn ang="0">
                  <a:pos x="60" y="3"/>
                </a:cxn>
                <a:cxn ang="0">
                  <a:pos x="63" y="2"/>
                </a:cxn>
                <a:cxn ang="0">
                  <a:pos x="64" y="0"/>
                </a:cxn>
              </a:cxnLst>
              <a:rect l="0" t="0" r="r" b="b"/>
              <a:pathLst>
                <a:path w="95" h="99">
                  <a:moveTo>
                    <a:pt x="64" y="0"/>
                  </a:moveTo>
                  <a:lnTo>
                    <a:pt x="70" y="0"/>
                  </a:lnTo>
                  <a:lnTo>
                    <a:pt x="72" y="3"/>
                  </a:lnTo>
                  <a:lnTo>
                    <a:pt x="77" y="6"/>
                  </a:lnTo>
                  <a:lnTo>
                    <a:pt x="79" y="6"/>
                  </a:lnTo>
                  <a:lnTo>
                    <a:pt x="82" y="7"/>
                  </a:lnTo>
                  <a:lnTo>
                    <a:pt x="86" y="7"/>
                  </a:lnTo>
                  <a:lnTo>
                    <a:pt x="87" y="9"/>
                  </a:lnTo>
                  <a:lnTo>
                    <a:pt x="87" y="17"/>
                  </a:lnTo>
                  <a:lnTo>
                    <a:pt x="90" y="20"/>
                  </a:lnTo>
                  <a:lnTo>
                    <a:pt x="93" y="26"/>
                  </a:lnTo>
                  <a:lnTo>
                    <a:pt x="95" y="30"/>
                  </a:lnTo>
                  <a:lnTo>
                    <a:pt x="93" y="35"/>
                  </a:lnTo>
                  <a:lnTo>
                    <a:pt x="90" y="38"/>
                  </a:lnTo>
                  <a:lnTo>
                    <a:pt x="87" y="39"/>
                  </a:lnTo>
                  <a:lnTo>
                    <a:pt x="84" y="42"/>
                  </a:lnTo>
                  <a:lnTo>
                    <a:pt x="82" y="46"/>
                  </a:lnTo>
                  <a:lnTo>
                    <a:pt x="77" y="63"/>
                  </a:lnTo>
                  <a:lnTo>
                    <a:pt x="72" y="81"/>
                  </a:lnTo>
                  <a:lnTo>
                    <a:pt x="63" y="95"/>
                  </a:lnTo>
                  <a:lnTo>
                    <a:pt x="60" y="96"/>
                  </a:lnTo>
                  <a:lnTo>
                    <a:pt x="54" y="93"/>
                  </a:lnTo>
                  <a:lnTo>
                    <a:pt x="52" y="93"/>
                  </a:lnTo>
                  <a:lnTo>
                    <a:pt x="43" y="95"/>
                  </a:lnTo>
                  <a:lnTo>
                    <a:pt x="36" y="99"/>
                  </a:lnTo>
                  <a:lnTo>
                    <a:pt x="29" y="98"/>
                  </a:lnTo>
                  <a:lnTo>
                    <a:pt x="27" y="96"/>
                  </a:lnTo>
                  <a:lnTo>
                    <a:pt x="24" y="91"/>
                  </a:lnTo>
                  <a:lnTo>
                    <a:pt x="24" y="86"/>
                  </a:lnTo>
                  <a:lnTo>
                    <a:pt x="21" y="81"/>
                  </a:lnTo>
                  <a:lnTo>
                    <a:pt x="20" y="79"/>
                  </a:lnTo>
                  <a:lnTo>
                    <a:pt x="17" y="79"/>
                  </a:lnTo>
                  <a:lnTo>
                    <a:pt x="13" y="78"/>
                  </a:lnTo>
                  <a:lnTo>
                    <a:pt x="6" y="78"/>
                  </a:lnTo>
                  <a:lnTo>
                    <a:pt x="3" y="76"/>
                  </a:lnTo>
                  <a:lnTo>
                    <a:pt x="1" y="76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1" y="65"/>
                  </a:lnTo>
                  <a:lnTo>
                    <a:pt x="4" y="62"/>
                  </a:lnTo>
                  <a:lnTo>
                    <a:pt x="7" y="60"/>
                  </a:lnTo>
                  <a:lnTo>
                    <a:pt x="10" y="58"/>
                  </a:lnTo>
                  <a:lnTo>
                    <a:pt x="19" y="53"/>
                  </a:lnTo>
                  <a:lnTo>
                    <a:pt x="20" y="49"/>
                  </a:lnTo>
                  <a:lnTo>
                    <a:pt x="20" y="40"/>
                  </a:lnTo>
                  <a:lnTo>
                    <a:pt x="21" y="36"/>
                  </a:lnTo>
                  <a:lnTo>
                    <a:pt x="26" y="33"/>
                  </a:lnTo>
                  <a:lnTo>
                    <a:pt x="29" y="32"/>
                  </a:lnTo>
                  <a:lnTo>
                    <a:pt x="33" y="30"/>
                  </a:lnTo>
                  <a:lnTo>
                    <a:pt x="36" y="29"/>
                  </a:lnTo>
                  <a:lnTo>
                    <a:pt x="39" y="20"/>
                  </a:lnTo>
                  <a:lnTo>
                    <a:pt x="39" y="12"/>
                  </a:lnTo>
                  <a:lnTo>
                    <a:pt x="41" y="7"/>
                  </a:lnTo>
                  <a:lnTo>
                    <a:pt x="50" y="5"/>
                  </a:lnTo>
                  <a:lnTo>
                    <a:pt x="56" y="5"/>
                  </a:lnTo>
                  <a:lnTo>
                    <a:pt x="60" y="3"/>
                  </a:lnTo>
                  <a:lnTo>
                    <a:pt x="63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80" name="Freeform 64">
              <a:extLst>
                <a:ext uri="{FF2B5EF4-FFF2-40B4-BE49-F238E27FC236}">
                  <a16:creationId xmlns:a16="http://schemas.microsoft.com/office/drawing/2014/main" xmlns="" id="{1424ADBF-F917-4A20-B9F1-D5A1E559E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0475" y="2065338"/>
              <a:ext cx="134937" cy="161925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85" y="9"/>
                </a:cxn>
                <a:cxn ang="0">
                  <a:pos x="83" y="37"/>
                </a:cxn>
                <a:cxn ang="0">
                  <a:pos x="76" y="52"/>
                </a:cxn>
                <a:cxn ang="0">
                  <a:pos x="66" y="56"/>
                </a:cxn>
                <a:cxn ang="0">
                  <a:pos x="56" y="66"/>
                </a:cxn>
                <a:cxn ang="0">
                  <a:pos x="53" y="77"/>
                </a:cxn>
                <a:cxn ang="0">
                  <a:pos x="49" y="80"/>
                </a:cxn>
                <a:cxn ang="0">
                  <a:pos x="44" y="83"/>
                </a:cxn>
                <a:cxn ang="0">
                  <a:pos x="24" y="102"/>
                </a:cxn>
                <a:cxn ang="0">
                  <a:pos x="6" y="100"/>
                </a:cxn>
                <a:cxn ang="0">
                  <a:pos x="0" y="87"/>
                </a:cxn>
                <a:cxn ang="0">
                  <a:pos x="7" y="84"/>
                </a:cxn>
                <a:cxn ang="0">
                  <a:pos x="19" y="80"/>
                </a:cxn>
                <a:cxn ang="0">
                  <a:pos x="20" y="69"/>
                </a:cxn>
                <a:cxn ang="0">
                  <a:pos x="14" y="53"/>
                </a:cxn>
                <a:cxn ang="0">
                  <a:pos x="17" y="41"/>
                </a:cxn>
                <a:cxn ang="0">
                  <a:pos x="24" y="37"/>
                </a:cxn>
                <a:cxn ang="0">
                  <a:pos x="29" y="36"/>
                </a:cxn>
                <a:cxn ang="0">
                  <a:pos x="33" y="20"/>
                </a:cxn>
                <a:cxn ang="0">
                  <a:pos x="36" y="17"/>
                </a:cxn>
                <a:cxn ang="0">
                  <a:pos x="37" y="21"/>
                </a:cxn>
                <a:cxn ang="0">
                  <a:pos x="39" y="26"/>
                </a:cxn>
                <a:cxn ang="0">
                  <a:pos x="52" y="17"/>
                </a:cxn>
                <a:cxn ang="0">
                  <a:pos x="62" y="10"/>
                </a:cxn>
                <a:cxn ang="0">
                  <a:pos x="57" y="23"/>
                </a:cxn>
                <a:cxn ang="0">
                  <a:pos x="46" y="36"/>
                </a:cxn>
                <a:cxn ang="0">
                  <a:pos x="47" y="41"/>
                </a:cxn>
                <a:cxn ang="0">
                  <a:pos x="52" y="39"/>
                </a:cxn>
                <a:cxn ang="0">
                  <a:pos x="56" y="37"/>
                </a:cxn>
                <a:cxn ang="0">
                  <a:pos x="57" y="43"/>
                </a:cxn>
                <a:cxn ang="0">
                  <a:pos x="69" y="39"/>
                </a:cxn>
                <a:cxn ang="0">
                  <a:pos x="73" y="20"/>
                </a:cxn>
                <a:cxn ang="0">
                  <a:pos x="75" y="16"/>
                </a:cxn>
                <a:cxn ang="0">
                  <a:pos x="76" y="1"/>
                </a:cxn>
              </a:cxnLst>
              <a:rect l="0" t="0" r="r" b="b"/>
              <a:pathLst>
                <a:path w="85" h="102">
                  <a:moveTo>
                    <a:pt x="77" y="0"/>
                  </a:moveTo>
                  <a:lnTo>
                    <a:pt x="79" y="0"/>
                  </a:lnTo>
                  <a:lnTo>
                    <a:pt x="83" y="3"/>
                  </a:lnTo>
                  <a:lnTo>
                    <a:pt x="85" y="9"/>
                  </a:lnTo>
                  <a:lnTo>
                    <a:pt x="83" y="16"/>
                  </a:lnTo>
                  <a:lnTo>
                    <a:pt x="83" y="37"/>
                  </a:lnTo>
                  <a:lnTo>
                    <a:pt x="79" y="49"/>
                  </a:lnTo>
                  <a:lnTo>
                    <a:pt x="76" y="52"/>
                  </a:lnTo>
                  <a:lnTo>
                    <a:pt x="70" y="53"/>
                  </a:lnTo>
                  <a:lnTo>
                    <a:pt x="66" y="56"/>
                  </a:lnTo>
                  <a:lnTo>
                    <a:pt x="60" y="59"/>
                  </a:lnTo>
                  <a:lnTo>
                    <a:pt x="56" y="66"/>
                  </a:lnTo>
                  <a:lnTo>
                    <a:pt x="55" y="76"/>
                  </a:lnTo>
                  <a:lnTo>
                    <a:pt x="53" y="77"/>
                  </a:lnTo>
                  <a:lnTo>
                    <a:pt x="50" y="79"/>
                  </a:lnTo>
                  <a:lnTo>
                    <a:pt x="49" y="80"/>
                  </a:lnTo>
                  <a:lnTo>
                    <a:pt x="46" y="82"/>
                  </a:lnTo>
                  <a:lnTo>
                    <a:pt x="44" y="83"/>
                  </a:lnTo>
                  <a:lnTo>
                    <a:pt x="36" y="95"/>
                  </a:lnTo>
                  <a:lnTo>
                    <a:pt x="24" y="102"/>
                  </a:lnTo>
                  <a:lnTo>
                    <a:pt x="14" y="102"/>
                  </a:lnTo>
                  <a:lnTo>
                    <a:pt x="6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4" y="86"/>
                  </a:lnTo>
                  <a:lnTo>
                    <a:pt x="7" y="84"/>
                  </a:lnTo>
                  <a:lnTo>
                    <a:pt x="16" y="82"/>
                  </a:lnTo>
                  <a:lnTo>
                    <a:pt x="19" y="80"/>
                  </a:lnTo>
                  <a:lnTo>
                    <a:pt x="20" y="77"/>
                  </a:lnTo>
                  <a:lnTo>
                    <a:pt x="20" y="69"/>
                  </a:lnTo>
                  <a:lnTo>
                    <a:pt x="17" y="60"/>
                  </a:lnTo>
                  <a:lnTo>
                    <a:pt x="14" y="53"/>
                  </a:lnTo>
                  <a:lnTo>
                    <a:pt x="16" y="44"/>
                  </a:lnTo>
                  <a:lnTo>
                    <a:pt x="17" y="41"/>
                  </a:lnTo>
                  <a:lnTo>
                    <a:pt x="19" y="40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9" y="36"/>
                  </a:lnTo>
                  <a:lnTo>
                    <a:pt x="32" y="24"/>
                  </a:lnTo>
                  <a:lnTo>
                    <a:pt x="33" y="20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7" y="21"/>
                  </a:lnTo>
                  <a:lnTo>
                    <a:pt x="37" y="24"/>
                  </a:lnTo>
                  <a:lnTo>
                    <a:pt x="39" y="26"/>
                  </a:lnTo>
                  <a:lnTo>
                    <a:pt x="40" y="26"/>
                  </a:lnTo>
                  <a:lnTo>
                    <a:pt x="52" y="17"/>
                  </a:lnTo>
                  <a:lnTo>
                    <a:pt x="57" y="14"/>
                  </a:lnTo>
                  <a:lnTo>
                    <a:pt x="62" y="10"/>
                  </a:lnTo>
                  <a:lnTo>
                    <a:pt x="62" y="17"/>
                  </a:lnTo>
                  <a:lnTo>
                    <a:pt x="57" y="23"/>
                  </a:lnTo>
                  <a:lnTo>
                    <a:pt x="52" y="30"/>
                  </a:lnTo>
                  <a:lnTo>
                    <a:pt x="46" y="36"/>
                  </a:lnTo>
                  <a:lnTo>
                    <a:pt x="46" y="41"/>
                  </a:lnTo>
                  <a:lnTo>
                    <a:pt x="47" y="41"/>
                  </a:lnTo>
                  <a:lnTo>
                    <a:pt x="50" y="40"/>
                  </a:lnTo>
                  <a:lnTo>
                    <a:pt x="52" y="39"/>
                  </a:lnTo>
                  <a:lnTo>
                    <a:pt x="55" y="37"/>
                  </a:lnTo>
                  <a:lnTo>
                    <a:pt x="56" y="37"/>
                  </a:lnTo>
                  <a:lnTo>
                    <a:pt x="57" y="39"/>
                  </a:lnTo>
                  <a:lnTo>
                    <a:pt x="57" y="43"/>
                  </a:lnTo>
                  <a:lnTo>
                    <a:pt x="60" y="46"/>
                  </a:lnTo>
                  <a:lnTo>
                    <a:pt x="69" y="39"/>
                  </a:lnTo>
                  <a:lnTo>
                    <a:pt x="73" y="31"/>
                  </a:lnTo>
                  <a:lnTo>
                    <a:pt x="73" y="20"/>
                  </a:lnTo>
                  <a:lnTo>
                    <a:pt x="75" y="19"/>
                  </a:lnTo>
                  <a:lnTo>
                    <a:pt x="75" y="16"/>
                  </a:lnTo>
                  <a:lnTo>
                    <a:pt x="76" y="11"/>
                  </a:lnTo>
                  <a:lnTo>
                    <a:pt x="76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81" name="Freeform 65">
              <a:extLst>
                <a:ext uri="{FF2B5EF4-FFF2-40B4-BE49-F238E27FC236}">
                  <a16:creationId xmlns:a16="http://schemas.microsoft.com/office/drawing/2014/main" xmlns="" id="{FF0084E0-9597-4A19-8511-E1D01A46A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950" y="1657350"/>
              <a:ext cx="552450" cy="598488"/>
            </a:xfrm>
            <a:custGeom>
              <a:avLst/>
              <a:gdLst/>
              <a:ahLst/>
              <a:cxnLst>
                <a:cxn ang="0">
                  <a:pos x="317" y="36"/>
                </a:cxn>
                <a:cxn ang="0">
                  <a:pos x="323" y="61"/>
                </a:cxn>
                <a:cxn ang="0">
                  <a:pos x="315" y="79"/>
                </a:cxn>
                <a:cxn ang="0">
                  <a:pos x="343" y="83"/>
                </a:cxn>
                <a:cxn ang="0">
                  <a:pos x="340" y="95"/>
                </a:cxn>
                <a:cxn ang="0">
                  <a:pos x="333" y="124"/>
                </a:cxn>
                <a:cxn ang="0">
                  <a:pos x="320" y="161"/>
                </a:cxn>
                <a:cxn ang="0">
                  <a:pos x="300" y="167"/>
                </a:cxn>
                <a:cxn ang="0">
                  <a:pos x="288" y="181"/>
                </a:cxn>
                <a:cxn ang="0">
                  <a:pos x="277" y="192"/>
                </a:cxn>
                <a:cxn ang="0">
                  <a:pos x="260" y="224"/>
                </a:cxn>
                <a:cxn ang="0">
                  <a:pos x="251" y="257"/>
                </a:cxn>
                <a:cxn ang="0">
                  <a:pos x="251" y="264"/>
                </a:cxn>
                <a:cxn ang="0">
                  <a:pos x="231" y="257"/>
                </a:cxn>
                <a:cxn ang="0">
                  <a:pos x="222" y="260"/>
                </a:cxn>
                <a:cxn ang="0">
                  <a:pos x="205" y="283"/>
                </a:cxn>
                <a:cxn ang="0">
                  <a:pos x="195" y="311"/>
                </a:cxn>
                <a:cxn ang="0">
                  <a:pos x="205" y="316"/>
                </a:cxn>
                <a:cxn ang="0">
                  <a:pos x="199" y="336"/>
                </a:cxn>
                <a:cxn ang="0">
                  <a:pos x="161" y="374"/>
                </a:cxn>
                <a:cxn ang="0">
                  <a:pos x="138" y="359"/>
                </a:cxn>
                <a:cxn ang="0">
                  <a:pos x="132" y="339"/>
                </a:cxn>
                <a:cxn ang="0">
                  <a:pos x="141" y="333"/>
                </a:cxn>
                <a:cxn ang="0">
                  <a:pos x="156" y="310"/>
                </a:cxn>
                <a:cxn ang="0">
                  <a:pos x="169" y="273"/>
                </a:cxn>
                <a:cxn ang="0">
                  <a:pos x="163" y="257"/>
                </a:cxn>
                <a:cxn ang="0">
                  <a:pos x="161" y="276"/>
                </a:cxn>
                <a:cxn ang="0">
                  <a:pos x="146" y="303"/>
                </a:cxn>
                <a:cxn ang="0">
                  <a:pos x="141" y="294"/>
                </a:cxn>
                <a:cxn ang="0">
                  <a:pos x="132" y="298"/>
                </a:cxn>
                <a:cxn ang="0">
                  <a:pos x="148" y="274"/>
                </a:cxn>
                <a:cxn ang="0">
                  <a:pos x="126" y="283"/>
                </a:cxn>
                <a:cxn ang="0">
                  <a:pos x="122" y="276"/>
                </a:cxn>
                <a:cxn ang="0">
                  <a:pos x="118" y="281"/>
                </a:cxn>
                <a:cxn ang="0">
                  <a:pos x="105" y="297"/>
                </a:cxn>
                <a:cxn ang="0">
                  <a:pos x="103" y="317"/>
                </a:cxn>
                <a:cxn ang="0">
                  <a:pos x="95" y="341"/>
                </a:cxn>
                <a:cxn ang="0">
                  <a:pos x="76" y="309"/>
                </a:cxn>
                <a:cxn ang="0">
                  <a:pos x="70" y="293"/>
                </a:cxn>
                <a:cxn ang="0">
                  <a:pos x="57" y="283"/>
                </a:cxn>
                <a:cxn ang="0">
                  <a:pos x="60" y="294"/>
                </a:cxn>
                <a:cxn ang="0">
                  <a:pos x="44" y="284"/>
                </a:cxn>
                <a:cxn ang="0">
                  <a:pos x="32" y="287"/>
                </a:cxn>
                <a:cxn ang="0">
                  <a:pos x="39" y="257"/>
                </a:cxn>
                <a:cxn ang="0">
                  <a:pos x="50" y="233"/>
                </a:cxn>
                <a:cxn ang="0">
                  <a:pos x="50" y="215"/>
                </a:cxn>
                <a:cxn ang="0">
                  <a:pos x="42" y="202"/>
                </a:cxn>
                <a:cxn ang="0">
                  <a:pos x="30" y="195"/>
                </a:cxn>
                <a:cxn ang="0">
                  <a:pos x="20" y="198"/>
                </a:cxn>
                <a:cxn ang="0">
                  <a:pos x="1" y="204"/>
                </a:cxn>
                <a:cxn ang="0">
                  <a:pos x="70" y="187"/>
                </a:cxn>
                <a:cxn ang="0">
                  <a:pos x="133" y="172"/>
                </a:cxn>
                <a:cxn ang="0">
                  <a:pos x="138" y="131"/>
                </a:cxn>
                <a:cxn ang="0">
                  <a:pos x="171" y="121"/>
                </a:cxn>
                <a:cxn ang="0">
                  <a:pos x="173" y="101"/>
                </a:cxn>
                <a:cxn ang="0">
                  <a:pos x="201" y="91"/>
                </a:cxn>
                <a:cxn ang="0">
                  <a:pos x="199" y="65"/>
                </a:cxn>
                <a:cxn ang="0">
                  <a:pos x="235" y="53"/>
                </a:cxn>
                <a:cxn ang="0">
                  <a:pos x="271" y="42"/>
                </a:cxn>
                <a:cxn ang="0">
                  <a:pos x="294" y="0"/>
                </a:cxn>
              </a:cxnLst>
              <a:rect l="0" t="0" r="r" b="b"/>
              <a:pathLst>
                <a:path w="348" h="377">
                  <a:moveTo>
                    <a:pt x="294" y="0"/>
                  </a:moveTo>
                  <a:lnTo>
                    <a:pt x="301" y="10"/>
                  </a:lnTo>
                  <a:lnTo>
                    <a:pt x="308" y="23"/>
                  </a:lnTo>
                  <a:lnTo>
                    <a:pt x="317" y="36"/>
                  </a:lnTo>
                  <a:lnTo>
                    <a:pt x="323" y="49"/>
                  </a:lnTo>
                  <a:lnTo>
                    <a:pt x="327" y="58"/>
                  </a:lnTo>
                  <a:lnTo>
                    <a:pt x="324" y="61"/>
                  </a:lnTo>
                  <a:lnTo>
                    <a:pt x="323" y="61"/>
                  </a:lnTo>
                  <a:lnTo>
                    <a:pt x="321" y="62"/>
                  </a:lnTo>
                  <a:lnTo>
                    <a:pt x="318" y="63"/>
                  </a:lnTo>
                  <a:lnTo>
                    <a:pt x="315" y="69"/>
                  </a:lnTo>
                  <a:lnTo>
                    <a:pt x="315" y="79"/>
                  </a:lnTo>
                  <a:lnTo>
                    <a:pt x="320" y="83"/>
                  </a:lnTo>
                  <a:lnTo>
                    <a:pt x="327" y="85"/>
                  </a:lnTo>
                  <a:lnTo>
                    <a:pt x="334" y="83"/>
                  </a:lnTo>
                  <a:lnTo>
                    <a:pt x="343" y="83"/>
                  </a:lnTo>
                  <a:lnTo>
                    <a:pt x="348" y="85"/>
                  </a:lnTo>
                  <a:lnTo>
                    <a:pt x="347" y="89"/>
                  </a:lnTo>
                  <a:lnTo>
                    <a:pt x="346" y="92"/>
                  </a:lnTo>
                  <a:lnTo>
                    <a:pt x="340" y="95"/>
                  </a:lnTo>
                  <a:lnTo>
                    <a:pt x="340" y="102"/>
                  </a:lnTo>
                  <a:lnTo>
                    <a:pt x="337" y="108"/>
                  </a:lnTo>
                  <a:lnTo>
                    <a:pt x="333" y="109"/>
                  </a:lnTo>
                  <a:lnTo>
                    <a:pt x="333" y="124"/>
                  </a:lnTo>
                  <a:lnTo>
                    <a:pt x="334" y="137"/>
                  </a:lnTo>
                  <a:lnTo>
                    <a:pt x="333" y="149"/>
                  </a:lnTo>
                  <a:lnTo>
                    <a:pt x="327" y="161"/>
                  </a:lnTo>
                  <a:lnTo>
                    <a:pt x="320" y="161"/>
                  </a:lnTo>
                  <a:lnTo>
                    <a:pt x="318" y="162"/>
                  </a:lnTo>
                  <a:lnTo>
                    <a:pt x="307" y="168"/>
                  </a:lnTo>
                  <a:lnTo>
                    <a:pt x="303" y="168"/>
                  </a:lnTo>
                  <a:lnTo>
                    <a:pt x="300" y="167"/>
                  </a:lnTo>
                  <a:lnTo>
                    <a:pt x="292" y="167"/>
                  </a:lnTo>
                  <a:lnTo>
                    <a:pt x="291" y="168"/>
                  </a:lnTo>
                  <a:lnTo>
                    <a:pt x="291" y="178"/>
                  </a:lnTo>
                  <a:lnTo>
                    <a:pt x="288" y="181"/>
                  </a:lnTo>
                  <a:lnTo>
                    <a:pt x="284" y="182"/>
                  </a:lnTo>
                  <a:lnTo>
                    <a:pt x="281" y="185"/>
                  </a:lnTo>
                  <a:lnTo>
                    <a:pt x="280" y="188"/>
                  </a:lnTo>
                  <a:lnTo>
                    <a:pt x="277" y="192"/>
                  </a:lnTo>
                  <a:lnTo>
                    <a:pt x="268" y="195"/>
                  </a:lnTo>
                  <a:lnTo>
                    <a:pt x="260" y="200"/>
                  </a:lnTo>
                  <a:lnTo>
                    <a:pt x="258" y="210"/>
                  </a:lnTo>
                  <a:lnTo>
                    <a:pt x="260" y="224"/>
                  </a:lnTo>
                  <a:lnTo>
                    <a:pt x="264" y="238"/>
                  </a:lnTo>
                  <a:lnTo>
                    <a:pt x="258" y="247"/>
                  </a:lnTo>
                  <a:lnTo>
                    <a:pt x="252" y="253"/>
                  </a:lnTo>
                  <a:lnTo>
                    <a:pt x="251" y="257"/>
                  </a:lnTo>
                  <a:lnTo>
                    <a:pt x="251" y="260"/>
                  </a:lnTo>
                  <a:lnTo>
                    <a:pt x="252" y="261"/>
                  </a:lnTo>
                  <a:lnTo>
                    <a:pt x="255" y="263"/>
                  </a:lnTo>
                  <a:lnTo>
                    <a:pt x="251" y="264"/>
                  </a:lnTo>
                  <a:lnTo>
                    <a:pt x="248" y="267"/>
                  </a:lnTo>
                  <a:lnTo>
                    <a:pt x="239" y="267"/>
                  </a:lnTo>
                  <a:lnTo>
                    <a:pt x="232" y="260"/>
                  </a:lnTo>
                  <a:lnTo>
                    <a:pt x="231" y="257"/>
                  </a:lnTo>
                  <a:lnTo>
                    <a:pt x="228" y="255"/>
                  </a:lnTo>
                  <a:lnTo>
                    <a:pt x="227" y="255"/>
                  </a:lnTo>
                  <a:lnTo>
                    <a:pt x="224" y="257"/>
                  </a:lnTo>
                  <a:lnTo>
                    <a:pt x="222" y="260"/>
                  </a:lnTo>
                  <a:lnTo>
                    <a:pt x="221" y="261"/>
                  </a:lnTo>
                  <a:lnTo>
                    <a:pt x="218" y="267"/>
                  </a:lnTo>
                  <a:lnTo>
                    <a:pt x="212" y="274"/>
                  </a:lnTo>
                  <a:lnTo>
                    <a:pt x="205" y="283"/>
                  </a:lnTo>
                  <a:lnTo>
                    <a:pt x="198" y="293"/>
                  </a:lnTo>
                  <a:lnTo>
                    <a:pt x="192" y="301"/>
                  </a:lnTo>
                  <a:lnTo>
                    <a:pt x="194" y="310"/>
                  </a:lnTo>
                  <a:lnTo>
                    <a:pt x="195" y="311"/>
                  </a:lnTo>
                  <a:lnTo>
                    <a:pt x="198" y="313"/>
                  </a:lnTo>
                  <a:lnTo>
                    <a:pt x="199" y="314"/>
                  </a:lnTo>
                  <a:lnTo>
                    <a:pt x="202" y="314"/>
                  </a:lnTo>
                  <a:lnTo>
                    <a:pt x="205" y="316"/>
                  </a:lnTo>
                  <a:lnTo>
                    <a:pt x="209" y="320"/>
                  </a:lnTo>
                  <a:lnTo>
                    <a:pt x="211" y="324"/>
                  </a:lnTo>
                  <a:lnTo>
                    <a:pt x="206" y="330"/>
                  </a:lnTo>
                  <a:lnTo>
                    <a:pt x="199" y="336"/>
                  </a:lnTo>
                  <a:lnTo>
                    <a:pt x="182" y="347"/>
                  </a:lnTo>
                  <a:lnTo>
                    <a:pt x="175" y="362"/>
                  </a:lnTo>
                  <a:lnTo>
                    <a:pt x="169" y="369"/>
                  </a:lnTo>
                  <a:lnTo>
                    <a:pt x="161" y="374"/>
                  </a:lnTo>
                  <a:lnTo>
                    <a:pt x="149" y="377"/>
                  </a:lnTo>
                  <a:lnTo>
                    <a:pt x="143" y="377"/>
                  </a:lnTo>
                  <a:lnTo>
                    <a:pt x="143" y="369"/>
                  </a:lnTo>
                  <a:lnTo>
                    <a:pt x="138" y="359"/>
                  </a:lnTo>
                  <a:lnTo>
                    <a:pt x="132" y="352"/>
                  </a:lnTo>
                  <a:lnTo>
                    <a:pt x="125" y="349"/>
                  </a:lnTo>
                  <a:lnTo>
                    <a:pt x="130" y="340"/>
                  </a:lnTo>
                  <a:lnTo>
                    <a:pt x="132" y="339"/>
                  </a:lnTo>
                  <a:lnTo>
                    <a:pt x="135" y="337"/>
                  </a:lnTo>
                  <a:lnTo>
                    <a:pt x="136" y="336"/>
                  </a:lnTo>
                  <a:lnTo>
                    <a:pt x="139" y="334"/>
                  </a:lnTo>
                  <a:lnTo>
                    <a:pt x="141" y="333"/>
                  </a:lnTo>
                  <a:lnTo>
                    <a:pt x="142" y="323"/>
                  </a:lnTo>
                  <a:lnTo>
                    <a:pt x="146" y="316"/>
                  </a:lnTo>
                  <a:lnTo>
                    <a:pt x="152" y="313"/>
                  </a:lnTo>
                  <a:lnTo>
                    <a:pt x="156" y="310"/>
                  </a:lnTo>
                  <a:lnTo>
                    <a:pt x="162" y="309"/>
                  </a:lnTo>
                  <a:lnTo>
                    <a:pt x="165" y="306"/>
                  </a:lnTo>
                  <a:lnTo>
                    <a:pt x="169" y="294"/>
                  </a:lnTo>
                  <a:lnTo>
                    <a:pt x="169" y="273"/>
                  </a:lnTo>
                  <a:lnTo>
                    <a:pt x="171" y="266"/>
                  </a:lnTo>
                  <a:lnTo>
                    <a:pt x="169" y="260"/>
                  </a:lnTo>
                  <a:lnTo>
                    <a:pt x="165" y="257"/>
                  </a:lnTo>
                  <a:lnTo>
                    <a:pt x="163" y="257"/>
                  </a:lnTo>
                  <a:lnTo>
                    <a:pt x="162" y="258"/>
                  </a:lnTo>
                  <a:lnTo>
                    <a:pt x="162" y="268"/>
                  </a:lnTo>
                  <a:lnTo>
                    <a:pt x="161" y="273"/>
                  </a:lnTo>
                  <a:lnTo>
                    <a:pt x="161" y="276"/>
                  </a:lnTo>
                  <a:lnTo>
                    <a:pt x="159" y="277"/>
                  </a:lnTo>
                  <a:lnTo>
                    <a:pt x="159" y="288"/>
                  </a:lnTo>
                  <a:lnTo>
                    <a:pt x="155" y="296"/>
                  </a:lnTo>
                  <a:lnTo>
                    <a:pt x="146" y="303"/>
                  </a:lnTo>
                  <a:lnTo>
                    <a:pt x="143" y="300"/>
                  </a:lnTo>
                  <a:lnTo>
                    <a:pt x="143" y="296"/>
                  </a:lnTo>
                  <a:lnTo>
                    <a:pt x="142" y="294"/>
                  </a:lnTo>
                  <a:lnTo>
                    <a:pt x="141" y="294"/>
                  </a:lnTo>
                  <a:lnTo>
                    <a:pt x="138" y="296"/>
                  </a:lnTo>
                  <a:lnTo>
                    <a:pt x="136" y="297"/>
                  </a:lnTo>
                  <a:lnTo>
                    <a:pt x="133" y="298"/>
                  </a:lnTo>
                  <a:lnTo>
                    <a:pt x="132" y="298"/>
                  </a:lnTo>
                  <a:lnTo>
                    <a:pt x="132" y="293"/>
                  </a:lnTo>
                  <a:lnTo>
                    <a:pt x="138" y="287"/>
                  </a:lnTo>
                  <a:lnTo>
                    <a:pt x="143" y="280"/>
                  </a:lnTo>
                  <a:lnTo>
                    <a:pt x="148" y="274"/>
                  </a:lnTo>
                  <a:lnTo>
                    <a:pt x="148" y="267"/>
                  </a:lnTo>
                  <a:lnTo>
                    <a:pt x="143" y="271"/>
                  </a:lnTo>
                  <a:lnTo>
                    <a:pt x="138" y="274"/>
                  </a:lnTo>
                  <a:lnTo>
                    <a:pt x="126" y="283"/>
                  </a:lnTo>
                  <a:lnTo>
                    <a:pt x="125" y="283"/>
                  </a:lnTo>
                  <a:lnTo>
                    <a:pt x="123" y="281"/>
                  </a:lnTo>
                  <a:lnTo>
                    <a:pt x="123" y="278"/>
                  </a:lnTo>
                  <a:lnTo>
                    <a:pt x="122" y="276"/>
                  </a:lnTo>
                  <a:lnTo>
                    <a:pt x="122" y="274"/>
                  </a:lnTo>
                  <a:lnTo>
                    <a:pt x="120" y="274"/>
                  </a:lnTo>
                  <a:lnTo>
                    <a:pt x="119" y="277"/>
                  </a:lnTo>
                  <a:lnTo>
                    <a:pt x="118" y="281"/>
                  </a:lnTo>
                  <a:lnTo>
                    <a:pt x="115" y="293"/>
                  </a:lnTo>
                  <a:lnTo>
                    <a:pt x="112" y="294"/>
                  </a:lnTo>
                  <a:lnTo>
                    <a:pt x="110" y="294"/>
                  </a:lnTo>
                  <a:lnTo>
                    <a:pt x="105" y="297"/>
                  </a:lnTo>
                  <a:lnTo>
                    <a:pt x="103" y="298"/>
                  </a:lnTo>
                  <a:lnTo>
                    <a:pt x="102" y="301"/>
                  </a:lnTo>
                  <a:lnTo>
                    <a:pt x="100" y="310"/>
                  </a:lnTo>
                  <a:lnTo>
                    <a:pt x="103" y="317"/>
                  </a:lnTo>
                  <a:lnTo>
                    <a:pt x="106" y="326"/>
                  </a:lnTo>
                  <a:lnTo>
                    <a:pt x="106" y="334"/>
                  </a:lnTo>
                  <a:lnTo>
                    <a:pt x="103" y="337"/>
                  </a:lnTo>
                  <a:lnTo>
                    <a:pt x="95" y="341"/>
                  </a:lnTo>
                  <a:lnTo>
                    <a:pt x="95" y="329"/>
                  </a:lnTo>
                  <a:lnTo>
                    <a:pt x="93" y="317"/>
                  </a:lnTo>
                  <a:lnTo>
                    <a:pt x="89" y="313"/>
                  </a:lnTo>
                  <a:lnTo>
                    <a:pt x="76" y="309"/>
                  </a:lnTo>
                  <a:lnTo>
                    <a:pt x="73" y="307"/>
                  </a:lnTo>
                  <a:lnTo>
                    <a:pt x="72" y="306"/>
                  </a:lnTo>
                  <a:lnTo>
                    <a:pt x="70" y="301"/>
                  </a:lnTo>
                  <a:lnTo>
                    <a:pt x="70" y="293"/>
                  </a:lnTo>
                  <a:lnTo>
                    <a:pt x="67" y="286"/>
                  </a:lnTo>
                  <a:lnTo>
                    <a:pt x="63" y="280"/>
                  </a:lnTo>
                  <a:lnTo>
                    <a:pt x="57" y="278"/>
                  </a:lnTo>
                  <a:lnTo>
                    <a:pt x="57" y="283"/>
                  </a:lnTo>
                  <a:lnTo>
                    <a:pt x="59" y="286"/>
                  </a:lnTo>
                  <a:lnTo>
                    <a:pt x="59" y="287"/>
                  </a:lnTo>
                  <a:lnTo>
                    <a:pt x="60" y="290"/>
                  </a:lnTo>
                  <a:lnTo>
                    <a:pt x="60" y="294"/>
                  </a:lnTo>
                  <a:lnTo>
                    <a:pt x="55" y="297"/>
                  </a:lnTo>
                  <a:lnTo>
                    <a:pt x="52" y="296"/>
                  </a:lnTo>
                  <a:lnTo>
                    <a:pt x="49" y="293"/>
                  </a:lnTo>
                  <a:lnTo>
                    <a:pt x="44" y="284"/>
                  </a:lnTo>
                  <a:lnTo>
                    <a:pt x="39" y="281"/>
                  </a:lnTo>
                  <a:lnTo>
                    <a:pt x="36" y="281"/>
                  </a:lnTo>
                  <a:lnTo>
                    <a:pt x="32" y="286"/>
                  </a:lnTo>
                  <a:lnTo>
                    <a:pt x="32" y="287"/>
                  </a:lnTo>
                  <a:lnTo>
                    <a:pt x="30" y="288"/>
                  </a:lnTo>
                  <a:lnTo>
                    <a:pt x="24" y="288"/>
                  </a:lnTo>
                  <a:lnTo>
                    <a:pt x="33" y="274"/>
                  </a:lnTo>
                  <a:lnTo>
                    <a:pt x="39" y="257"/>
                  </a:lnTo>
                  <a:lnTo>
                    <a:pt x="42" y="241"/>
                  </a:lnTo>
                  <a:lnTo>
                    <a:pt x="44" y="237"/>
                  </a:lnTo>
                  <a:lnTo>
                    <a:pt x="47" y="234"/>
                  </a:lnTo>
                  <a:lnTo>
                    <a:pt x="50" y="233"/>
                  </a:lnTo>
                  <a:lnTo>
                    <a:pt x="53" y="230"/>
                  </a:lnTo>
                  <a:lnTo>
                    <a:pt x="55" y="225"/>
                  </a:lnTo>
                  <a:lnTo>
                    <a:pt x="53" y="221"/>
                  </a:lnTo>
                  <a:lnTo>
                    <a:pt x="50" y="215"/>
                  </a:lnTo>
                  <a:lnTo>
                    <a:pt x="47" y="212"/>
                  </a:lnTo>
                  <a:lnTo>
                    <a:pt x="47" y="204"/>
                  </a:lnTo>
                  <a:lnTo>
                    <a:pt x="46" y="202"/>
                  </a:lnTo>
                  <a:lnTo>
                    <a:pt x="42" y="202"/>
                  </a:lnTo>
                  <a:lnTo>
                    <a:pt x="39" y="201"/>
                  </a:lnTo>
                  <a:lnTo>
                    <a:pt x="37" y="201"/>
                  </a:lnTo>
                  <a:lnTo>
                    <a:pt x="34" y="200"/>
                  </a:lnTo>
                  <a:lnTo>
                    <a:pt x="30" y="195"/>
                  </a:lnTo>
                  <a:lnTo>
                    <a:pt x="26" y="195"/>
                  </a:lnTo>
                  <a:lnTo>
                    <a:pt x="24" y="197"/>
                  </a:lnTo>
                  <a:lnTo>
                    <a:pt x="22" y="197"/>
                  </a:lnTo>
                  <a:lnTo>
                    <a:pt x="20" y="198"/>
                  </a:lnTo>
                  <a:lnTo>
                    <a:pt x="16" y="200"/>
                  </a:lnTo>
                  <a:lnTo>
                    <a:pt x="10" y="200"/>
                  </a:lnTo>
                  <a:lnTo>
                    <a:pt x="1" y="202"/>
                  </a:lnTo>
                  <a:lnTo>
                    <a:pt x="1" y="204"/>
                  </a:lnTo>
                  <a:lnTo>
                    <a:pt x="0" y="190"/>
                  </a:lnTo>
                  <a:lnTo>
                    <a:pt x="0" y="175"/>
                  </a:lnTo>
                  <a:lnTo>
                    <a:pt x="49" y="184"/>
                  </a:lnTo>
                  <a:lnTo>
                    <a:pt x="70" y="187"/>
                  </a:lnTo>
                  <a:lnTo>
                    <a:pt x="90" y="188"/>
                  </a:lnTo>
                  <a:lnTo>
                    <a:pt x="109" y="187"/>
                  </a:lnTo>
                  <a:lnTo>
                    <a:pt x="123" y="181"/>
                  </a:lnTo>
                  <a:lnTo>
                    <a:pt x="133" y="172"/>
                  </a:lnTo>
                  <a:lnTo>
                    <a:pt x="138" y="161"/>
                  </a:lnTo>
                  <a:lnTo>
                    <a:pt x="138" y="149"/>
                  </a:lnTo>
                  <a:lnTo>
                    <a:pt x="136" y="141"/>
                  </a:lnTo>
                  <a:lnTo>
                    <a:pt x="138" y="131"/>
                  </a:lnTo>
                  <a:lnTo>
                    <a:pt x="142" y="122"/>
                  </a:lnTo>
                  <a:lnTo>
                    <a:pt x="149" y="119"/>
                  </a:lnTo>
                  <a:lnTo>
                    <a:pt x="163" y="122"/>
                  </a:lnTo>
                  <a:lnTo>
                    <a:pt x="171" y="121"/>
                  </a:lnTo>
                  <a:lnTo>
                    <a:pt x="176" y="115"/>
                  </a:lnTo>
                  <a:lnTo>
                    <a:pt x="178" y="111"/>
                  </a:lnTo>
                  <a:lnTo>
                    <a:pt x="175" y="105"/>
                  </a:lnTo>
                  <a:lnTo>
                    <a:pt x="173" y="101"/>
                  </a:lnTo>
                  <a:lnTo>
                    <a:pt x="176" y="96"/>
                  </a:lnTo>
                  <a:lnTo>
                    <a:pt x="189" y="98"/>
                  </a:lnTo>
                  <a:lnTo>
                    <a:pt x="196" y="95"/>
                  </a:lnTo>
                  <a:lnTo>
                    <a:pt x="201" y="91"/>
                  </a:lnTo>
                  <a:lnTo>
                    <a:pt x="202" y="85"/>
                  </a:lnTo>
                  <a:lnTo>
                    <a:pt x="201" y="78"/>
                  </a:lnTo>
                  <a:lnTo>
                    <a:pt x="199" y="72"/>
                  </a:lnTo>
                  <a:lnTo>
                    <a:pt x="199" y="65"/>
                  </a:lnTo>
                  <a:lnTo>
                    <a:pt x="217" y="65"/>
                  </a:lnTo>
                  <a:lnTo>
                    <a:pt x="221" y="63"/>
                  </a:lnTo>
                  <a:lnTo>
                    <a:pt x="227" y="62"/>
                  </a:lnTo>
                  <a:lnTo>
                    <a:pt x="235" y="53"/>
                  </a:lnTo>
                  <a:lnTo>
                    <a:pt x="239" y="46"/>
                  </a:lnTo>
                  <a:lnTo>
                    <a:pt x="254" y="48"/>
                  </a:lnTo>
                  <a:lnTo>
                    <a:pt x="264" y="46"/>
                  </a:lnTo>
                  <a:lnTo>
                    <a:pt x="271" y="42"/>
                  </a:lnTo>
                  <a:lnTo>
                    <a:pt x="277" y="35"/>
                  </a:lnTo>
                  <a:lnTo>
                    <a:pt x="281" y="25"/>
                  </a:lnTo>
                  <a:lnTo>
                    <a:pt x="287" y="12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82" name="Freeform 66">
              <a:extLst>
                <a:ext uri="{FF2B5EF4-FFF2-40B4-BE49-F238E27FC236}">
                  <a16:creationId xmlns:a16="http://schemas.microsoft.com/office/drawing/2014/main" xmlns="" id="{DB12C2B5-7B16-4591-B4C6-81EED40FB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763" y="3684588"/>
              <a:ext cx="166687" cy="114300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82" y="5"/>
                </a:cxn>
                <a:cxn ang="0">
                  <a:pos x="83" y="13"/>
                </a:cxn>
                <a:cxn ang="0">
                  <a:pos x="86" y="21"/>
                </a:cxn>
                <a:cxn ang="0">
                  <a:pos x="89" y="25"/>
                </a:cxn>
                <a:cxn ang="0">
                  <a:pos x="95" y="28"/>
                </a:cxn>
                <a:cxn ang="0">
                  <a:pos x="99" y="28"/>
                </a:cxn>
                <a:cxn ang="0">
                  <a:pos x="102" y="29"/>
                </a:cxn>
                <a:cxn ang="0">
                  <a:pos x="105" y="32"/>
                </a:cxn>
                <a:cxn ang="0">
                  <a:pos x="102" y="32"/>
                </a:cxn>
                <a:cxn ang="0">
                  <a:pos x="96" y="35"/>
                </a:cxn>
                <a:cxn ang="0">
                  <a:pos x="95" y="38"/>
                </a:cxn>
                <a:cxn ang="0">
                  <a:pos x="93" y="39"/>
                </a:cxn>
                <a:cxn ang="0">
                  <a:pos x="92" y="42"/>
                </a:cxn>
                <a:cxn ang="0">
                  <a:pos x="90" y="43"/>
                </a:cxn>
                <a:cxn ang="0">
                  <a:pos x="87" y="45"/>
                </a:cxn>
                <a:cxn ang="0">
                  <a:pos x="82" y="42"/>
                </a:cxn>
                <a:cxn ang="0">
                  <a:pos x="79" y="39"/>
                </a:cxn>
                <a:cxn ang="0">
                  <a:pos x="76" y="35"/>
                </a:cxn>
                <a:cxn ang="0">
                  <a:pos x="73" y="32"/>
                </a:cxn>
                <a:cxn ang="0">
                  <a:pos x="70" y="31"/>
                </a:cxn>
                <a:cxn ang="0">
                  <a:pos x="66" y="29"/>
                </a:cxn>
                <a:cxn ang="0">
                  <a:pos x="60" y="35"/>
                </a:cxn>
                <a:cxn ang="0">
                  <a:pos x="59" y="43"/>
                </a:cxn>
                <a:cxn ang="0">
                  <a:pos x="59" y="53"/>
                </a:cxn>
                <a:cxn ang="0">
                  <a:pos x="57" y="64"/>
                </a:cxn>
                <a:cxn ang="0">
                  <a:pos x="53" y="71"/>
                </a:cxn>
                <a:cxn ang="0">
                  <a:pos x="50" y="72"/>
                </a:cxn>
                <a:cxn ang="0">
                  <a:pos x="43" y="72"/>
                </a:cxn>
                <a:cxn ang="0">
                  <a:pos x="40" y="71"/>
                </a:cxn>
                <a:cxn ang="0">
                  <a:pos x="37" y="68"/>
                </a:cxn>
                <a:cxn ang="0">
                  <a:pos x="36" y="65"/>
                </a:cxn>
                <a:cxn ang="0">
                  <a:pos x="20" y="61"/>
                </a:cxn>
                <a:cxn ang="0">
                  <a:pos x="10" y="55"/>
                </a:cxn>
                <a:cxn ang="0">
                  <a:pos x="4" y="48"/>
                </a:cxn>
                <a:cxn ang="0">
                  <a:pos x="1" y="39"/>
                </a:cxn>
                <a:cxn ang="0">
                  <a:pos x="0" y="29"/>
                </a:cxn>
                <a:cxn ang="0">
                  <a:pos x="0" y="18"/>
                </a:cxn>
                <a:cxn ang="0">
                  <a:pos x="10" y="21"/>
                </a:cxn>
                <a:cxn ang="0">
                  <a:pos x="17" y="19"/>
                </a:cxn>
                <a:cxn ang="0">
                  <a:pos x="24" y="16"/>
                </a:cxn>
                <a:cxn ang="0">
                  <a:pos x="29" y="13"/>
                </a:cxn>
                <a:cxn ang="0">
                  <a:pos x="32" y="13"/>
                </a:cxn>
                <a:cxn ang="0">
                  <a:pos x="36" y="15"/>
                </a:cxn>
                <a:cxn ang="0">
                  <a:pos x="39" y="16"/>
                </a:cxn>
                <a:cxn ang="0">
                  <a:pos x="42" y="19"/>
                </a:cxn>
                <a:cxn ang="0">
                  <a:pos x="44" y="21"/>
                </a:cxn>
                <a:cxn ang="0">
                  <a:pos x="49" y="22"/>
                </a:cxn>
                <a:cxn ang="0">
                  <a:pos x="52" y="22"/>
                </a:cxn>
                <a:cxn ang="0">
                  <a:pos x="56" y="21"/>
                </a:cxn>
                <a:cxn ang="0">
                  <a:pos x="59" y="19"/>
                </a:cxn>
                <a:cxn ang="0">
                  <a:pos x="63" y="18"/>
                </a:cxn>
                <a:cxn ang="0">
                  <a:pos x="69" y="15"/>
                </a:cxn>
                <a:cxn ang="0">
                  <a:pos x="70" y="13"/>
                </a:cxn>
                <a:cxn ang="0">
                  <a:pos x="76" y="2"/>
                </a:cxn>
                <a:cxn ang="0">
                  <a:pos x="79" y="0"/>
                </a:cxn>
              </a:cxnLst>
              <a:rect l="0" t="0" r="r" b="b"/>
              <a:pathLst>
                <a:path w="105" h="72">
                  <a:moveTo>
                    <a:pt x="79" y="0"/>
                  </a:moveTo>
                  <a:lnTo>
                    <a:pt x="82" y="5"/>
                  </a:lnTo>
                  <a:lnTo>
                    <a:pt x="83" y="13"/>
                  </a:lnTo>
                  <a:lnTo>
                    <a:pt x="86" y="21"/>
                  </a:lnTo>
                  <a:lnTo>
                    <a:pt x="89" y="25"/>
                  </a:lnTo>
                  <a:lnTo>
                    <a:pt x="95" y="28"/>
                  </a:lnTo>
                  <a:lnTo>
                    <a:pt x="99" y="28"/>
                  </a:lnTo>
                  <a:lnTo>
                    <a:pt x="102" y="29"/>
                  </a:lnTo>
                  <a:lnTo>
                    <a:pt x="105" y="32"/>
                  </a:lnTo>
                  <a:lnTo>
                    <a:pt x="102" y="32"/>
                  </a:lnTo>
                  <a:lnTo>
                    <a:pt x="96" y="35"/>
                  </a:lnTo>
                  <a:lnTo>
                    <a:pt x="95" y="38"/>
                  </a:lnTo>
                  <a:lnTo>
                    <a:pt x="93" y="39"/>
                  </a:lnTo>
                  <a:lnTo>
                    <a:pt x="92" y="42"/>
                  </a:lnTo>
                  <a:lnTo>
                    <a:pt x="90" y="43"/>
                  </a:lnTo>
                  <a:lnTo>
                    <a:pt x="87" y="45"/>
                  </a:lnTo>
                  <a:lnTo>
                    <a:pt x="82" y="42"/>
                  </a:lnTo>
                  <a:lnTo>
                    <a:pt x="79" y="39"/>
                  </a:lnTo>
                  <a:lnTo>
                    <a:pt x="76" y="35"/>
                  </a:lnTo>
                  <a:lnTo>
                    <a:pt x="73" y="32"/>
                  </a:lnTo>
                  <a:lnTo>
                    <a:pt x="70" y="31"/>
                  </a:lnTo>
                  <a:lnTo>
                    <a:pt x="66" y="29"/>
                  </a:lnTo>
                  <a:lnTo>
                    <a:pt x="60" y="35"/>
                  </a:lnTo>
                  <a:lnTo>
                    <a:pt x="59" y="43"/>
                  </a:lnTo>
                  <a:lnTo>
                    <a:pt x="59" y="53"/>
                  </a:lnTo>
                  <a:lnTo>
                    <a:pt x="57" y="64"/>
                  </a:lnTo>
                  <a:lnTo>
                    <a:pt x="53" y="71"/>
                  </a:lnTo>
                  <a:lnTo>
                    <a:pt x="50" y="72"/>
                  </a:lnTo>
                  <a:lnTo>
                    <a:pt x="43" y="72"/>
                  </a:lnTo>
                  <a:lnTo>
                    <a:pt x="40" y="71"/>
                  </a:lnTo>
                  <a:lnTo>
                    <a:pt x="37" y="68"/>
                  </a:lnTo>
                  <a:lnTo>
                    <a:pt x="36" y="65"/>
                  </a:lnTo>
                  <a:lnTo>
                    <a:pt x="20" y="61"/>
                  </a:lnTo>
                  <a:lnTo>
                    <a:pt x="10" y="55"/>
                  </a:lnTo>
                  <a:lnTo>
                    <a:pt x="4" y="48"/>
                  </a:lnTo>
                  <a:lnTo>
                    <a:pt x="1" y="39"/>
                  </a:lnTo>
                  <a:lnTo>
                    <a:pt x="0" y="29"/>
                  </a:lnTo>
                  <a:lnTo>
                    <a:pt x="0" y="18"/>
                  </a:lnTo>
                  <a:lnTo>
                    <a:pt x="10" y="21"/>
                  </a:lnTo>
                  <a:lnTo>
                    <a:pt x="17" y="19"/>
                  </a:lnTo>
                  <a:lnTo>
                    <a:pt x="24" y="16"/>
                  </a:lnTo>
                  <a:lnTo>
                    <a:pt x="29" y="13"/>
                  </a:lnTo>
                  <a:lnTo>
                    <a:pt x="32" y="13"/>
                  </a:lnTo>
                  <a:lnTo>
                    <a:pt x="36" y="15"/>
                  </a:lnTo>
                  <a:lnTo>
                    <a:pt x="39" y="16"/>
                  </a:lnTo>
                  <a:lnTo>
                    <a:pt x="42" y="19"/>
                  </a:lnTo>
                  <a:lnTo>
                    <a:pt x="44" y="21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6" y="21"/>
                  </a:lnTo>
                  <a:lnTo>
                    <a:pt x="59" y="19"/>
                  </a:lnTo>
                  <a:lnTo>
                    <a:pt x="63" y="18"/>
                  </a:lnTo>
                  <a:lnTo>
                    <a:pt x="69" y="15"/>
                  </a:lnTo>
                  <a:lnTo>
                    <a:pt x="70" y="13"/>
                  </a:lnTo>
                  <a:lnTo>
                    <a:pt x="76" y="2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83" name="Freeform 67">
              <a:extLst>
                <a:ext uri="{FF2B5EF4-FFF2-40B4-BE49-F238E27FC236}">
                  <a16:creationId xmlns:a16="http://schemas.microsoft.com/office/drawing/2014/main" xmlns="" id="{3CD279E2-EC44-4F9E-89AA-00C9DB7A4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263" y="3730625"/>
              <a:ext cx="176212" cy="150813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6" y="6"/>
                </a:cxn>
                <a:cxn ang="0">
                  <a:pos x="42" y="13"/>
                </a:cxn>
                <a:cxn ang="0">
                  <a:pos x="50" y="14"/>
                </a:cxn>
                <a:cxn ang="0">
                  <a:pos x="53" y="10"/>
                </a:cxn>
                <a:cxn ang="0">
                  <a:pos x="56" y="6"/>
                </a:cxn>
                <a:cxn ang="0">
                  <a:pos x="65" y="3"/>
                </a:cxn>
                <a:cxn ang="0">
                  <a:pos x="66" y="7"/>
                </a:cxn>
                <a:cxn ang="0">
                  <a:pos x="68" y="12"/>
                </a:cxn>
                <a:cxn ang="0">
                  <a:pos x="73" y="14"/>
                </a:cxn>
                <a:cxn ang="0">
                  <a:pos x="78" y="16"/>
                </a:cxn>
                <a:cxn ang="0">
                  <a:pos x="86" y="22"/>
                </a:cxn>
                <a:cxn ang="0">
                  <a:pos x="91" y="29"/>
                </a:cxn>
                <a:cxn ang="0">
                  <a:pos x="89" y="32"/>
                </a:cxn>
                <a:cxn ang="0">
                  <a:pos x="85" y="37"/>
                </a:cxn>
                <a:cxn ang="0">
                  <a:pos x="88" y="42"/>
                </a:cxn>
                <a:cxn ang="0">
                  <a:pos x="98" y="43"/>
                </a:cxn>
                <a:cxn ang="0">
                  <a:pos x="105" y="42"/>
                </a:cxn>
                <a:cxn ang="0">
                  <a:pos x="111" y="46"/>
                </a:cxn>
                <a:cxn ang="0">
                  <a:pos x="109" y="55"/>
                </a:cxn>
                <a:cxn ang="0">
                  <a:pos x="92" y="65"/>
                </a:cxn>
                <a:cxn ang="0">
                  <a:pos x="73" y="72"/>
                </a:cxn>
                <a:cxn ang="0">
                  <a:pos x="68" y="85"/>
                </a:cxn>
                <a:cxn ang="0">
                  <a:pos x="60" y="95"/>
                </a:cxn>
                <a:cxn ang="0">
                  <a:pos x="55" y="90"/>
                </a:cxn>
                <a:cxn ang="0">
                  <a:pos x="50" y="86"/>
                </a:cxn>
                <a:cxn ang="0">
                  <a:pos x="42" y="88"/>
                </a:cxn>
                <a:cxn ang="0">
                  <a:pos x="23" y="90"/>
                </a:cxn>
                <a:cxn ang="0">
                  <a:pos x="12" y="83"/>
                </a:cxn>
                <a:cxn ang="0">
                  <a:pos x="4" y="75"/>
                </a:cxn>
                <a:cxn ang="0">
                  <a:pos x="0" y="42"/>
                </a:cxn>
                <a:cxn ang="0">
                  <a:pos x="10" y="43"/>
                </a:cxn>
                <a:cxn ang="0">
                  <a:pos x="17" y="35"/>
                </a:cxn>
                <a:cxn ang="0">
                  <a:pos x="19" y="14"/>
                </a:cxn>
                <a:cxn ang="0">
                  <a:pos x="26" y="0"/>
                </a:cxn>
              </a:cxnLst>
              <a:rect l="0" t="0" r="r" b="b"/>
              <a:pathLst>
                <a:path w="111" h="95">
                  <a:moveTo>
                    <a:pt x="26" y="0"/>
                  </a:moveTo>
                  <a:lnTo>
                    <a:pt x="30" y="2"/>
                  </a:lnTo>
                  <a:lnTo>
                    <a:pt x="33" y="3"/>
                  </a:lnTo>
                  <a:lnTo>
                    <a:pt x="36" y="6"/>
                  </a:lnTo>
                  <a:lnTo>
                    <a:pt x="39" y="10"/>
                  </a:lnTo>
                  <a:lnTo>
                    <a:pt x="42" y="13"/>
                  </a:lnTo>
                  <a:lnTo>
                    <a:pt x="47" y="16"/>
                  </a:lnTo>
                  <a:lnTo>
                    <a:pt x="50" y="14"/>
                  </a:lnTo>
                  <a:lnTo>
                    <a:pt x="52" y="13"/>
                  </a:lnTo>
                  <a:lnTo>
                    <a:pt x="53" y="10"/>
                  </a:lnTo>
                  <a:lnTo>
                    <a:pt x="55" y="9"/>
                  </a:lnTo>
                  <a:lnTo>
                    <a:pt x="56" y="6"/>
                  </a:lnTo>
                  <a:lnTo>
                    <a:pt x="62" y="3"/>
                  </a:lnTo>
                  <a:lnTo>
                    <a:pt x="65" y="3"/>
                  </a:lnTo>
                  <a:lnTo>
                    <a:pt x="66" y="4"/>
                  </a:lnTo>
                  <a:lnTo>
                    <a:pt x="66" y="7"/>
                  </a:lnTo>
                  <a:lnTo>
                    <a:pt x="68" y="9"/>
                  </a:lnTo>
                  <a:lnTo>
                    <a:pt x="68" y="12"/>
                  </a:lnTo>
                  <a:lnTo>
                    <a:pt x="70" y="14"/>
                  </a:lnTo>
                  <a:lnTo>
                    <a:pt x="73" y="14"/>
                  </a:lnTo>
                  <a:lnTo>
                    <a:pt x="75" y="16"/>
                  </a:lnTo>
                  <a:lnTo>
                    <a:pt x="78" y="16"/>
                  </a:lnTo>
                  <a:lnTo>
                    <a:pt x="80" y="19"/>
                  </a:lnTo>
                  <a:lnTo>
                    <a:pt x="86" y="22"/>
                  </a:lnTo>
                  <a:lnTo>
                    <a:pt x="91" y="26"/>
                  </a:lnTo>
                  <a:lnTo>
                    <a:pt x="91" y="29"/>
                  </a:lnTo>
                  <a:lnTo>
                    <a:pt x="89" y="30"/>
                  </a:lnTo>
                  <a:lnTo>
                    <a:pt x="89" y="32"/>
                  </a:lnTo>
                  <a:lnTo>
                    <a:pt x="85" y="36"/>
                  </a:lnTo>
                  <a:lnTo>
                    <a:pt x="85" y="37"/>
                  </a:lnTo>
                  <a:lnTo>
                    <a:pt x="86" y="39"/>
                  </a:lnTo>
                  <a:lnTo>
                    <a:pt x="88" y="42"/>
                  </a:lnTo>
                  <a:lnTo>
                    <a:pt x="92" y="45"/>
                  </a:lnTo>
                  <a:lnTo>
                    <a:pt x="98" y="43"/>
                  </a:lnTo>
                  <a:lnTo>
                    <a:pt x="102" y="42"/>
                  </a:lnTo>
                  <a:lnTo>
                    <a:pt x="105" y="42"/>
                  </a:lnTo>
                  <a:lnTo>
                    <a:pt x="108" y="43"/>
                  </a:lnTo>
                  <a:lnTo>
                    <a:pt x="111" y="46"/>
                  </a:lnTo>
                  <a:lnTo>
                    <a:pt x="111" y="49"/>
                  </a:lnTo>
                  <a:lnTo>
                    <a:pt x="109" y="55"/>
                  </a:lnTo>
                  <a:lnTo>
                    <a:pt x="102" y="60"/>
                  </a:lnTo>
                  <a:lnTo>
                    <a:pt x="92" y="65"/>
                  </a:lnTo>
                  <a:lnTo>
                    <a:pt x="79" y="66"/>
                  </a:lnTo>
                  <a:lnTo>
                    <a:pt x="73" y="72"/>
                  </a:lnTo>
                  <a:lnTo>
                    <a:pt x="70" y="78"/>
                  </a:lnTo>
                  <a:lnTo>
                    <a:pt x="68" y="85"/>
                  </a:lnTo>
                  <a:lnTo>
                    <a:pt x="65" y="90"/>
                  </a:lnTo>
                  <a:lnTo>
                    <a:pt x="60" y="95"/>
                  </a:lnTo>
                  <a:lnTo>
                    <a:pt x="58" y="93"/>
                  </a:lnTo>
                  <a:lnTo>
                    <a:pt x="55" y="90"/>
                  </a:lnTo>
                  <a:lnTo>
                    <a:pt x="53" y="88"/>
                  </a:lnTo>
                  <a:lnTo>
                    <a:pt x="50" y="86"/>
                  </a:lnTo>
                  <a:lnTo>
                    <a:pt x="47" y="83"/>
                  </a:lnTo>
                  <a:lnTo>
                    <a:pt x="42" y="88"/>
                  </a:lnTo>
                  <a:lnTo>
                    <a:pt x="33" y="92"/>
                  </a:lnTo>
                  <a:lnTo>
                    <a:pt x="23" y="90"/>
                  </a:lnTo>
                  <a:lnTo>
                    <a:pt x="17" y="88"/>
                  </a:lnTo>
                  <a:lnTo>
                    <a:pt x="12" y="83"/>
                  </a:lnTo>
                  <a:lnTo>
                    <a:pt x="7" y="79"/>
                  </a:lnTo>
                  <a:lnTo>
                    <a:pt x="4" y="75"/>
                  </a:lnTo>
                  <a:lnTo>
                    <a:pt x="3" y="57"/>
                  </a:lnTo>
                  <a:lnTo>
                    <a:pt x="0" y="42"/>
                  </a:lnTo>
                  <a:lnTo>
                    <a:pt x="3" y="43"/>
                  </a:lnTo>
                  <a:lnTo>
                    <a:pt x="10" y="43"/>
                  </a:lnTo>
                  <a:lnTo>
                    <a:pt x="13" y="42"/>
                  </a:lnTo>
                  <a:lnTo>
                    <a:pt x="17" y="35"/>
                  </a:lnTo>
                  <a:lnTo>
                    <a:pt x="19" y="24"/>
                  </a:lnTo>
                  <a:lnTo>
                    <a:pt x="19" y="14"/>
                  </a:lnTo>
                  <a:lnTo>
                    <a:pt x="20" y="6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84" name="Freeform 68">
              <a:extLst>
                <a:ext uri="{FF2B5EF4-FFF2-40B4-BE49-F238E27FC236}">
                  <a16:creationId xmlns:a16="http://schemas.microsoft.com/office/drawing/2014/main" xmlns="" id="{75058547-1CCD-448B-B64C-629C040A0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938" y="3414713"/>
              <a:ext cx="204787" cy="37147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5" y="1"/>
                </a:cxn>
                <a:cxn ang="0">
                  <a:pos x="79" y="7"/>
                </a:cxn>
                <a:cxn ang="0">
                  <a:pos x="96" y="10"/>
                </a:cxn>
                <a:cxn ang="0">
                  <a:pos x="98" y="14"/>
                </a:cxn>
                <a:cxn ang="0">
                  <a:pos x="102" y="17"/>
                </a:cxn>
                <a:cxn ang="0">
                  <a:pos x="112" y="19"/>
                </a:cxn>
                <a:cxn ang="0">
                  <a:pos x="119" y="29"/>
                </a:cxn>
                <a:cxn ang="0">
                  <a:pos x="121" y="44"/>
                </a:cxn>
                <a:cxn ang="0">
                  <a:pos x="111" y="47"/>
                </a:cxn>
                <a:cxn ang="0">
                  <a:pos x="108" y="57"/>
                </a:cxn>
                <a:cxn ang="0">
                  <a:pos x="115" y="74"/>
                </a:cxn>
                <a:cxn ang="0">
                  <a:pos x="112" y="87"/>
                </a:cxn>
                <a:cxn ang="0">
                  <a:pos x="102" y="92"/>
                </a:cxn>
                <a:cxn ang="0">
                  <a:pos x="98" y="97"/>
                </a:cxn>
                <a:cxn ang="0">
                  <a:pos x="105" y="106"/>
                </a:cxn>
                <a:cxn ang="0">
                  <a:pos x="122" y="119"/>
                </a:cxn>
                <a:cxn ang="0">
                  <a:pos x="129" y="135"/>
                </a:cxn>
                <a:cxn ang="0">
                  <a:pos x="116" y="193"/>
                </a:cxn>
                <a:cxn ang="0">
                  <a:pos x="108" y="188"/>
                </a:cxn>
                <a:cxn ang="0">
                  <a:pos x="96" y="183"/>
                </a:cxn>
                <a:cxn ang="0">
                  <a:pos x="96" y="199"/>
                </a:cxn>
                <a:cxn ang="0">
                  <a:pos x="115" y="225"/>
                </a:cxn>
                <a:cxn ang="0">
                  <a:pos x="105" y="232"/>
                </a:cxn>
                <a:cxn ang="0">
                  <a:pos x="88" y="231"/>
                </a:cxn>
                <a:cxn ang="0">
                  <a:pos x="73" y="234"/>
                </a:cxn>
                <a:cxn ang="0">
                  <a:pos x="61" y="225"/>
                </a:cxn>
                <a:cxn ang="0">
                  <a:pos x="36" y="219"/>
                </a:cxn>
                <a:cxn ang="0">
                  <a:pos x="18" y="215"/>
                </a:cxn>
                <a:cxn ang="0">
                  <a:pos x="15" y="196"/>
                </a:cxn>
                <a:cxn ang="0">
                  <a:pos x="10" y="192"/>
                </a:cxn>
                <a:cxn ang="0">
                  <a:pos x="3" y="188"/>
                </a:cxn>
                <a:cxn ang="0">
                  <a:pos x="0" y="183"/>
                </a:cxn>
                <a:cxn ang="0">
                  <a:pos x="2" y="178"/>
                </a:cxn>
                <a:cxn ang="0">
                  <a:pos x="10" y="173"/>
                </a:cxn>
                <a:cxn ang="0">
                  <a:pos x="20" y="169"/>
                </a:cxn>
                <a:cxn ang="0">
                  <a:pos x="22" y="166"/>
                </a:cxn>
                <a:cxn ang="0">
                  <a:pos x="18" y="163"/>
                </a:cxn>
                <a:cxn ang="0">
                  <a:pos x="13" y="160"/>
                </a:cxn>
                <a:cxn ang="0">
                  <a:pos x="16" y="156"/>
                </a:cxn>
                <a:cxn ang="0">
                  <a:pos x="18" y="149"/>
                </a:cxn>
                <a:cxn ang="0">
                  <a:pos x="13" y="143"/>
                </a:cxn>
                <a:cxn ang="0">
                  <a:pos x="10" y="139"/>
                </a:cxn>
                <a:cxn ang="0">
                  <a:pos x="16" y="136"/>
                </a:cxn>
                <a:cxn ang="0">
                  <a:pos x="20" y="140"/>
                </a:cxn>
                <a:cxn ang="0">
                  <a:pos x="26" y="145"/>
                </a:cxn>
                <a:cxn ang="0">
                  <a:pos x="50" y="148"/>
                </a:cxn>
                <a:cxn ang="0">
                  <a:pos x="55" y="133"/>
                </a:cxn>
                <a:cxn ang="0">
                  <a:pos x="53" y="106"/>
                </a:cxn>
                <a:cxn ang="0">
                  <a:pos x="53" y="83"/>
                </a:cxn>
                <a:cxn ang="0">
                  <a:pos x="52" y="62"/>
                </a:cxn>
                <a:cxn ang="0">
                  <a:pos x="56" y="53"/>
                </a:cxn>
                <a:cxn ang="0">
                  <a:pos x="63" y="47"/>
                </a:cxn>
                <a:cxn ang="0">
                  <a:pos x="69" y="40"/>
                </a:cxn>
                <a:cxn ang="0">
                  <a:pos x="66" y="34"/>
                </a:cxn>
                <a:cxn ang="0">
                  <a:pos x="62" y="33"/>
                </a:cxn>
                <a:cxn ang="0">
                  <a:pos x="61" y="19"/>
                </a:cxn>
                <a:cxn ang="0">
                  <a:pos x="65" y="1"/>
                </a:cxn>
              </a:cxnLst>
              <a:rect l="0" t="0" r="r" b="b"/>
              <a:pathLst>
                <a:path w="129" h="234">
                  <a:moveTo>
                    <a:pt x="68" y="0"/>
                  </a:moveTo>
                  <a:lnTo>
                    <a:pt x="72" y="0"/>
                  </a:lnTo>
                  <a:lnTo>
                    <a:pt x="73" y="1"/>
                  </a:lnTo>
                  <a:lnTo>
                    <a:pt x="75" y="1"/>
                  </a:lnTo>
                  <a:lnTo>
                    <a:pt x="76" y="4"/>
                  </a:lnTo>
                  <a:lnTo>
                    <a:pt x="79" y="7"/>
                  </a:lnTo>
                  <a:lnTo>
                    <a:pt x="93" y="7"/>
                  </a:lnTo>
                  <a:lnTo>
                    <a:pt x="96" y="10"/>
                  </a:lnTo>
                  <a:lnTo>
                    <a:pt x="96" y="11"/>
                  </a:lnTo>
                  <a:lnTo>
                    <a:pt x="98" y="14"/>
                  </a:lnTo>
                  <a:lnTo>
                    <a:pt x="99" y="16"/>
                  </a:lnTo>
                  <a:lnTo>
                    <a:pt x="102" y="17"/>
                  </a:lnTo>
                  <a:lnTo>
                    <a:pt x="109" y="17"/>
                  </a:lnTo>
                  <a:lnTo>
                    <a:pt x="112" y="19"/>
                  </a:lnTo>
                  <a:lnTo>
                    <a:pt x="116" y="23"/>
                  </a:lnTo>
                  <a:lnTo>
                    <a:pt x="119" y="29"/>
                  </a:lnTo>
                  <a:lnTo>
                    <a:pt x="121" y="36"/>
                  </a:lnTo>
                  <a:lnTo>
                    <a:pt x="121" y="44"/>
                  </a:lnTo>
                  <a:lnTo>
                    <a:pt x="116" y="44"/>
                  </a:lnTo>
                  <a:lnTo>
                    <a:pt x="111" y="47"/>
                  </a:lnTo>
                  <a:lnTo>
                    <a:pt x="109" y="49"/>
                  </a:lnTo>
                  <a:lnTo>
                    <a:pt x="108" y="57"/>
                  </a:lnTo>
                  <a:lnTo>
                    <a:pt x="111" y="66"/>
                  </a:lnTo>
                  <a:lnTo>
                    <a:pt x="115" y="74"/>
                  </a:lnTo>
                  <a:lnTo>
                    <a:pt x="116" y="83"/>
                  </a:lnTo>
                  <a:lnTo>
                    <a:pt x="112" y="87"/>
                  </a:lnTo>
                  <a:lnTo>
                    <a:pt x="108" y="89"/>
                  </a:lnTo>
                  <a:lnTo>
                    <a:pt x="102" y="92"/>
                  </a:lnTo>
                  <a:lnTo>
                    <a:pt x="99" y="94"/>
                  </a:lnTo>
                  <a:lnTo>
                    <a:pt x="98" y="97"/>
                  </a:lnTo>
                  <a:lnTo>
                    <a:pt x="99" y="100"/>
                  </a:lnTo>
                  <a:lnTo>
                    <a:pt x="105" y="106"/>
                  </a:lnTo>
                  <a:lnTo>
                    <a:pt x="114" y="112"/>
                  </a:lnTo>
                  <a:lnTo>
                    <a:pt x="122" y="119"/>
                  </a:lnTo>
                  <a:lnTo>
                    <a:pt x="128" y="127"/>
                  </a:lnTo>
                  <a:lnTo>
                    <a:pt x="129" y="135"/>
                  </a:lnTo>
                  <a:lnTo>
                    <a:pt x="121" y="163"/>
                  </a:lnTo>
                  <a:lnTo>
                    <a:pt x="116" y="193"/>
                  </a:lnTo>
                  <a:lnTo>
                    <a:pt x="114" y="191"/>
                  </a:lnTo>
                  <a:lnTo>
                    <a:pt x="108" y="188"/>
                  </a:lnTo>
                  <a:lnTo>
                    <a:pt x="102" y="183"/>
                  </a:lnTo>
                  <a:lnTo>
                    <a:pt x="96" y="183"/>
                  </a:lnTo>
                  <a:lnTo>
                    <a:pt x="93" y="189"/>
                  </a:lnTo>
                  <a:lnTo>
                    <a:pt x="96" y="199"/>
                  </a:lnTo>
                  <a:lnTo>
                    <a:pt x="104" y="212"/>
                  </a:lnTo>
                  <a:lnTo>
                    <a:pt x="115" y="225"/>
                  </a:lnTo>
                  <a:lnTo>
                    <a:pt x="111" y="229"/>
                  </a:lnTo>
                  <a:lnTo>
                    <a:pt x="105" y="232"/>
                  </a:lnTo>
                  <a:lnTo>
                    <a:pt x="96" y="232"/>
                  </a:lnTo>
                  <a:lnTo>
                    <a:pt x="88" y="231"/>
                  </a:lnTo>
                  <a:lnTo>
                    <a:pt x="82" y="234"/>
                  </a:lnTo>
                  <a:lnTo>
                    <a:pt x="73" y="234"/>
                  </a:lnTo>
                  <a:lnTo>
                    <a:pt x="68" y="231"/>
                  </a:lnTo>
                  <a:lnTo>
                    <a:pt x="61" y="225"/>
                  </a:lnTo>
                  <a:lnTo>
                    <a:pt x="48" y="218"/>
                  </a:lnTo>
                  <a:lnTo>
                    <a:pt x="36" y="219"/>
                  </a:lnTo>
                  <a:lnTo>
                    <a:pt x="28" y="218"/>
                  </a:lnTo>
                  <a:lnTo>
                    <a:pt x="18" y="215"/>
                  </a:lnTo>
                  <a:lnTo>
                    <a:pt x="18" y="208"/>
                  </a:lnTo>
                  <a:lnTo>
                    <a:pt x="15" y="196"/>
                  </a:lnTo>
                  <a:lnTo>
                    <a:pt x="13" y="193"/>
                  </a:lnTo>
                  <a:lnTo>
                    <a:pt x="10" y="192"/>
                  </a:lnTo>
                  <a:lnTo>
                    <a:pt x="9" y="191"/>
                  </a:lnTo>
                  <a:lnTo>
                    <a:pt x="3" y="188"/>
                  </a:lnTo>
                  <a:lnTo>
                    <a:pt x="2" y="186"/>
                  </a:lnTo>
                  <a:lnTo>
                    <a:pt x="0" y="183"/>
                  </a:lnTo>
                  <a:lnTo>
                    <a:pt x="0" y="180"/>
                  </a:lnTo>
                  <a:lnTo>
                    <a:pt x="2" y="178"/>
                  </a:lnTo>
                  <a:lnTo>
                    <a:pt x="6" y="173"/>
                  </a:lnTo>
                  <a:lnTo>
                    <a:pt x="10" y="173"/>
                  </a:lnTo>
                  <a:lnTo>
                    <a:pt x="15" y="172"/>
                  </a:lnTo>
                  <a:lnTo>
                    <a:pt x="20" y="169"/>
                  </a:lnTo>
                  <a:lnTo>
                    <a:pt x="22" y="168"/>
                  </a:lnTo>
                  <a:lnTo>
                    <a:pt x="22" y="166"/>
                  </a:lnTo>
                  <a:lnTo>
                    <a:pt x="20" y="165"/>
                  </a:lnTo>
                  <a:lnTo>
                    <a:pt x="18" y="163"/>
                  </a:lnTo>
                  <a:lnTo>
                    <a:pt x="16" y="163"/>
                  </a:lnTo>
                  <a:lnTo>
                    <a:pt x="13" y="160"/>
                  </a:lnTo>
                  <a:lnTo>
                    <a:pt x="13" y="159"/>
                  </a:lnTo>
                  <a:lnTo>
                    <a:pt x="16" y="156"/>
                  </a:lnTo>
                  <a:lnTo>
                    <a:pt x="18" y="153"/>
                  </a:lnTo>
                  <a:lnTo>
                    <a:pt x="18" y="149"/>
                  </a:lnTo>
                  <a:lnTo>
                    <a:pt x="16" y="146"/>
                  </a:lnTo>
                  <a:lnTo>
                    <a:pt x="13" y="143"/>
                  </a:lnTo>
                  <a:lnTo>
                    <a:pt x="12" y="140"/>
                  </a:lnTo>
                  <a:lnTo>
                    <a:pt x="10" y="139"/>
                  </a:lnTo>
                  <a:lnTo>
                    <a:pt x="12" y="136"/>
                  </a:lnTo>
                  <a:lnTo>
                    <a:pt x="16" y="136"/>
                  </a:lnTo>
                  <a:lnTo>
                    <a:pt x="19" y="137"/>
                  </a:lnTo>
                  <a:lnTo>
                    <a:pt x="20" y="140"/>
                  </a:lnTo>
                  <a:lnTo>
                    <a:pt x="23" y="143"/>
                  </a:lnTo>
                  <a:lnTo>
                    <a:pt x="26" y="145"/>
                  </a:lnTo>
                  <a:lnTo>
                    <a:pt x="30" y="148"/>
                  </a:lnTo>
                  <a:lnTo>
                    <a:pt x="50" y="148"/>
                  </a:lnTo>
                  <a:lnTo>
                    <a:pt x="53" y="143"/>
                  </a:lnTo>
                  <a:lnTo>
                    <a:pt x="55" y="133"/>
                  </a:lnTo>
                  <a:lnTo>
                    <a:pt x="55" y="120"/>
                  </a:lnTo>
                  <a:lnTo>
                    <a:pt x="53" y="106"/>
                  </a:lnTo>
                  <a:lnTo>
                    <a:pt x="55" y="94"/>
                  </a:lnTo>
                  <a:lnTo>
                    <a:pt x="53" y="83"/>
                  </a:lnTo>
                  <a:lnTo>
                    <a:pt x="52" y="73"/>
                  </a:lnTo>
                  <a:lnTo>
                    <a:pt x="52" y="62"/>
                  </a:lnTo>
                  <a:lnTo>
                    <a:pt x="53" y="57"/>
                  </a:lnTo>
                  <a:lnTo>
                    <a:pt x="56" y="53"/>
                  </a:lnTo>
                  <a:lnTo>
                    <a:pt x="59" y="50"/>
                  </a:lnTo>
                  <a:lnTo>
                    <a:pt x="63" y="47"/>
                  </a:lnTo>
                  <a:lnTo>
                    <a:pt x="66" y="46"/>
                  </a:lnTo>
                  <a:lnTo>
                    <a:pt x="69" y="40"/>
                  </a:lnTo>
                  <a:lnTo>
                    <a:pt x="69" y="37"/>
                  </a:lnTo>
                  <a:lnTo>
                    <a:pt x="66" y="34"/>
                  </a:lnTo>
                  <a:lnTo>
                    <a:pt x="65" y="34"/>
                  </a:lnTo>
                  <a:lnTo>
                    <a:pt x="62" y="33"/>
                  </a:lnTo>
                  <a:lnTo>
                    <a:pt x="61" y="33"/>
                  </a:lnTo>
                  <a:lnTo>
                    <a:pt x="61" y="19"/>
                  </a:lnTo>
                  <a:lnTo>
                    <a:pt x="59" y="7"/>
                  </a:lnTo>
                  <a:lnTo>
                    <a:pt x="65" y="1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85" name="Freeform 69">
              <a:extLst>
                <a:ext uri="{FF2B5EF4-FFF2-40B4-BE49-F238E27FC236}">
                  <a16:creationId xmlns:a16="http://schemas.microsoft.com/office/drawing/2014/main" xmlns="" id="{85BC8096-E718-4FF1-8463-D6673F2F2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538" y="3613150"/>
              <a:ext cx="147637" cy="10636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1" y="0"/>
                </a:cxn>
                <a:cxn ang="0">
                  <a:pos x="53" y="1"/>
                </a:cxn>
                <a:cxn ang="0">
                  <a:pos x="56" y="7"/>
                </a:cxn>
                <a:cxn ang="0">
                  <a:pos x="56" y="21"/>
                </a:cxn>
                <a:cxn ang="0">
                  <a:pos x="58" y="28"/>
                </a:cxn>
                <a:cxn ang="0">
                  <a:pos x="66" y="34"/>
                </a:cxn>
                <a:cxn ang="0">
                  <a:pos x="74" y="37"/>
                </a:cxn>
                <a:cxn ang="0">
                  <a:pos x="81" y="37"/>
                </a:cxn>
                <a:cxn ang="0">
                  <a:pos x="87" y="38"/>
                </a:cxn>
                <a:cxn ang="0">
                  <a:pos x="89" y="40"/>
                </a:cxn>
                <a:cxn ang="0">
                  <a:pos x="90" y="43"/>
                </a:cxn>
                <a:cxn ang="0">
                  <a:pos x="93" y="45"/>
                </a:cxn>
                <a:cxn ang="0">
                  <a:pos x="90" y="47"/>
                </a:cxn>
                <a:cxn ang="0">
                  <a:pos x="87" y="53"/>
                </a:cxn>
                <a:cxn ang="0">
                  <a:pos x="86" y="57"/>
                </a:cxn>
                <a:cxn ang="0">
                  <a:pos x="83" y="60"/>
                </a:cxn>
                <a:cxn ang="0">
                  <a:pos x="77" y="63"/>
                </a:cxn>
                <a:cxn ang="0">
                  <a:pos x="73" y="64"/>
                </a:cxn>
                <a:cxn ang="0">
                  <a:pos x="70" y="66"/>
                </a:cxn>
                <a:cxn ang="0">
                  <a:pos x="66" y="67"/>
                </a:cxn>
                <a:cxn ang="0">
                  <a:pos x="63" y="67"/>
                </a:cxn>
                <a:cxn ang="0">
                  <a:pos x="58" y="66"/>
                </a:cxn>
                <a:cxn ang="0">
                  <a:pos x="50" y="60"/>
                </a:cxn>
                <a:cxn ang="0">
                  <a:pos x="47" y="58"/>
                </a:cxn>
                <a:cxn ang="0">
                  <a:pos x="43" y="58"/>
                </a:cxn>
                <a:cxn ang="0">
                  <a:pos x="38" y="61"/>
                </a:cxn>
                <a:cxn ang="0">
                  <a:pos x="31" y="64"/>
                </a:cxn>
                <a:cxn ang="0">
                  <a:pos x="24" y="66"/>
                </a:cxn>
                <a:cxn ang="0">
                  <a:pos x="14" y="63"/>
                </a:cxn>
                <a:cxn ang="0">
                  <a:pos x="13" y="50"/>
                </a:cxn>
                <a:cxn ang="0">
                  <a:pos x="10" y="34"/>
                </a:cxn>
                <a:cxn ang="0">
                  <a:pos x="3" y="18"/>
                </a:cxn>
                <a:cxn ang="0">
                  <a:pos x="0" y="15"/>
                </a:cxn>
                <a:cxn ang="0">
                  <a:pos x="7" y="8"/>
                </a:cxn>
                <a:cxn ang="0">
                  <a:pos x="17" y="2"/>
                </a:cxn>
                <a:cxn ang="0">
                  <a:pos x="30" y="0"/>
                </a:cxn>
              </a:cxnLst>
              <a:rect l="0" t="0" r="r" b="b"/>
              <a:pathLst>
                <a:path w="93" h="67">
                  <a:moveTo>
                    <a:pt x="30" y="0"/>
                  </a:moveTo>
                  <a:lnTo>
                    <a:pt x="41" y="0"/>
                  </a:lnTo>
                  <a:lnTo>
                    <a:pt x="53" y="1"/>
                  </a:lnTo>
                  <a:lnTo>
                    <a:pt x="56" y="7"/>
                  </a:lnTo>
                  <a:lnTo>
                    <a:pt x="56" y="21"/>
                  </a:lnTo>
                  <a:lnTo>
                    <a:pt x="58" y="28"/>
                  </a:lnTo>
                  <a:lnTo>
                    <a:pt x="66" y="34"/>
                  </a:lnTo>
                  <a:lnTo>
                    <a:pt x="74" y="37"/>
                  </a:lnTo>
                  <a:lnTo>
                    <a:pt x="81" y="37"/>
                  </a:lnTo>
                  <a:lnTo>
                    <a:pt x="87" y="38"/>
                  </a:lnTo>
                  <a:lnTo>
                    <a:pt x="89" y="40"/>
                  </a:lnTo>
                  <a:lnTo>
                    <a:pt x="90" y="43"/>
                  </a:lnTo>
                  <a:lnTo>
                    <a:pt x="93" y="45"/>
                  </a:lnTo>
                  <a:lnTo>
                    <a:pt x="90" y="47"/>
                  </a:lnTo>
                  <a:lnTo>
                    <a:pt x="87" y="53"/>
                  </a:lnTo>
                  <a:lnTo>
                    <a:pt x="86" y="57"/>
                  </a:lnTo>
                  <a:lnTo>
                    <a:pt x="83" y="60"/>
                  </a:lnTo>
                  <a:lnTo>
                    <a:pt x="77" y="63"/>
                  </a:lnTo>
                  <a:lnTo>
                    <a:pt x="73" y="64"/>
                  </a:lnTo>
                  <a:lnTo>
                    <a:pt x="70" y="66"/>
                  </a:lnTo>
                  <a:lnTo>
                    <a:pt x="66" y="67"/>
                  </a:lnTo>
                  <a:lnTo>
                    <a:pt x="63" y="67"/>
                  </a:lnTo>
                  <a:lnTo>
                    <a:pt x="58" y="66"/>
                  </a:lnTo>
                  <a:lnTo>
                    <a:pt x="50" y="60"/>
                  </a:lnTo>
                  <a:lnTo>
                    <a:pt x="47" y="58"/>
                  </a:lnTo>
                  <a:lnTo>
                    <a:pt x="43" y="58"/>
                  </a:lnTo>
                  <a:lnTo>
                    <a:pt x="38" y="61"/>
                  </a:lnTo>
                  <a:lnTo>
                    <a:pt x="31" y="64"/>
                  </a:lnTo>
                  <a:lnTo>
                    <a:pt x="24" y="66"/>
                  </a:lnTo>
                  <a:lnTo>
                    <a:pt x="14" y="63"/>
                  </a:lnTo>
                  <a:lnTo>
                    <a:pt x="13" y="50"/>
                  </a:lnTo>
                  <a:lnTo>
                    <a:pt x="10" y="34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7" y="8"/>
                  </a:lnTo>
                  <a:lnTo>
                    <a:pt x="17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86" name="Freeform 70">
              <a:extLst>
                <a:ext uri="{FF2B5EF4-FFF2-40B4-BE49-F238E27FC236}">
                  <a16:creationId xmlns:a16="http://schemas.microsoft.com/office/drawing/2014/main" xmlns="" id="{A7C03811-CC71-4614-A6F9-2C89AB483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213" y="3479800"/>
              <a:ext cx="149225" cy="157163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8" y="2"/>
                </a:cxn>
                <a:cxn ang="0">
                  <a:pos x="42" y="8"/>
                </a:cxn>
                <a:cxn ang="0">
                  <a:pos x="42" y="29"/>
                </a:cxn>
                <a:cxn ang="0">
                  <a:pos x="48" y="33"/>
                </a:cxn>
                <a:cxn ang="0">
                  <a:pos x="53" y="33"/>
                </a:cxn>
                <a:cxn ang="0">
                  <a:pos x="58" y="31"/>
                </a:cxn>
                <a:cxn ang="0">
                  <a:pos x="61" y="28"/>
                </a:cxn>
                <a:cxn ang="0">
                  <a:pos x="65" y="25"/>
                </a:cxn>
                <a:cxn ang="0">
                  <a:pos x="66" y="22"/>
                </a:cxn>
                <a:cxn ang="0">
                  <a:pos x="69" y="18"/>
                </a:cxn>
                <a:cxn ang="0">
                  <a:pos x="78" y="33"/>
                </a:cxn>
                <a:cxn ang="0">
                  <a:pos x="86" y="45"/>
                </a:cxn>
                <a:cxn ang="0">
                  <a:pos x="94" y="58"/>
                </a:cxn>
                <a:cxn ang="0">
                  <a:pos x="82" y="62"/>
                </a:cxn>
                <a:cxn ang="0">
                  <a:pos x="78" y="71"/>
                </a:cxn>
                <a:cxn ang="0">
                  <a:pos x="78" y="84"/>
                </a:cxn>
                <a:cxn ang="0">
                  <a:pos x="68" y="84"/>
                </a:cxn>
                <a:cxn ang="0">
                  <a:pos x="55" y="86"/>
                </a:cxn>
                <a:cxn ang="0">
                  <a:pos x="45" y="92"/>
                </a:cxn>
                <a:cxn ang="0">
                  <a:pos x="38" y="99"/>
                </a:cxn>
                <a:cxn ang="0">
                  <a:pos x="15" y="74"/>
                </a:cxn>
                <a:cxn ang="0">
                  <a:pos x="10" y="62"/>
                </a:cxn>
                <a:cxn ang="0">
                  <a:pos x="6" y="46"/>
                </a:cxn>
                <a:cxn ang="0">
                  <a:pos x="0" y="29"/>
                </a:cxn>
                <a:cxn ang="0">
                  <a:pos x="2" y="25"/>
                </a:cxn>
                <a:cxn ang="0">
                  <a:pos x="6" y="16"/>
                </a:cxn>
                <a:cxn ang="0">
                  <a:pos x="9" y="13"/>
                </a:cxn>
                <a:cxn ang="0">
                  <a:pos x="12" y="12"/>
                </a:cxn>
                <a:cxn ang="0">
                  <a:pos x="13" y="10"/>
                </a:cxn>
                <a:cxn ang="0">
                  <a:pos x="26" y="6"/>
                </a:cxn>
                <a:cxn ang="0">
                  <a:pos x="31" y="2"/>
                </a:cxn>
                <a:cxn ang="0">
                  <a:pos x="32" y="2"/>
                </a:cxn>
                <a:cxn ang="0">
                  <a:pos x="35" y="0"/>
                </a:cxn>
              </a:cxnLst>
              <a:rect l="0" t="0" r="r" b="b"/>
              <a:pathLst>
                <a:path w="94" h="99">
                  <a:moveTo>
                    <a:pt x="35" y="0"/>
                  </a:moveTo>
                  <a:lnTo>
                    <a:pt x="38" y="2"/>
                  </a:lnTo>
                  <a:lnTo>
                    <a:pt x="42" y="8"/>
                  </a:lnTo>
                  <a:lnTo>
                    <a:pt x="42" y="29"/>
                  </a:lnTo>
                  <a:lnTo>
                    <a:pt x="48" y="33"/>
                  </a:lnTo>
                  <a:lnTo>
                    <a:pt x="53" y="33"/>
                  </a:lnTo>
                  <a:lnTo>
                    <a:pt x="58" y="31"/>
                  </a:lnTo>
                  <a:lnTo>
                    <a:pt x="61" y="28"/>
                  </a:lnTo>
                  <a:lnTo>
                    <a:pt x="65" y="25"/>
                  </a:lnTo>
                  <a:lnTo>
                    <a:pt x="66" y="22"/>
                  </a:lnTo>
                  <a:lnTo>
                    <a:pt x="69" y="18"/>
                  </a:lnTo>
                  <a:lnTo>
                    <a:pt x="78" y="33"/>
                  </a:lnTo>
                  <a:lnTo>
                    <a:pt x="86" y="45"/>
                  </a:lnTo>
                  <a:lnTo>
                    <a:pt x="94" y="58"/>
                  </a:lnTo>
                  <a:lnTo>
                    <a:pt x="82" y="62"/>
                  </a:lnTo>
                  <a:lnTo>
                    <a:pt x="78" y="71"/>
                  </a:lnTo>
                  <a:lnTo>
                    <a:pt x="78" y="84"/>
                  </a:lnTo>
                  <a:lnTo>
                    <a:pt x="68" y="84"/>
                  </a:lnTo>
                  <a:lnTo>
                    <a:pt x="55" y="86"/>
                  </a:lnTo>
                  <a:lnTo>
                    <a:pt x="45" y="92"/>
                  </a:lnTo>
                  <a:lnTo>
                    <a:pt x="38" y="99"/>
                  </a:lnTo>
                  <a:lnTo>
                    <a:pt x="15" y="74"/>
                  </a:lnTo>
                  <a:lnTo>
                    <a:pt x="10" y="62"/>
                  </a:lnTo>
                  <a:lnTo>
                    <a:pt x="6" y="46"/>
                  </a:lnTo>
                  <a:lnTo>
                    <a:pt x="0" y="29"/>
                  </a:lnTo>
                  <a:lnTo>
                    <a:pt x="2" y="25"/>
                  </a:lnTo>
                  <a:lnTo>
                    <a:pt x="6" y="16"/>
                  </a:lnTo>
                  <a:lnTo>
                    <a:pt x="9" y="13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26" y="6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87" name="Freeform 71">
              <a:extLst>
                <a:ext uri="{FF2B5EF4-FFF2-40B4-BE49-F238E27FC236}">
                  <a16:creationId xmlns:a16="http://schemas.microsoft.com/office/drawing/2014/main" xmlns="" id="{F2585DB1-0C0A-49A5-A416-E388EBB38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3154363"/>
              <a:ext cx="277812" cy="377825"/>
            </a:xfrm>
            <a:custGeom>
              <a:avLst/>
              <a:gdLst/>
              <a:ahLst/>
              <a:cxnLst>
                <a:cxn ang="0">
                  <a:pos x="115" y="9"/>
                </a:cxn>
                <a:cxn ang="0">
                  <a:pos x="131" y="23"/>
                </a:cxn>
                <a:cxn ang="0">
                  <a:pos x="134" y="19"/>
                </a:cxn>
                <a:cxn ang="0">
                  <a:pos x="140" y="25"/>
                </a:cxn>
                <a:cxn ang="0">
                  <a:pos x="147" y="36"/>
                </a:cxn>
                <a:cxn ang="0">
                  <a:pos x="147" y="45"/>
                </a:cxn>
                <a:cxn ang="0">
                  <a:pos x="140" y="48"/>
                </a:cxn>
                <a:cxn ang="0">
                  <a:pos x="144" y="55"/>
                </a:cxn>
                <a:cxn ang="0">
                  <a:pos x="168" y="66"/>
                </a:cxn>
                <a:cxn ang="0">
                  <a:pos x="172" y="84"/>
                </a:cxn>
                <a:cxn ang="0">
                  <a:pos x="162" y="95"/>
                </a:cxn>
                <a:cxn ang="0">
                  <a:pos x="157" y="109"/>
                </a:cxn>
                <a:cxn ang="0">
                  <a:pos x="164" y="118"/>
                </a:cxn>
                <a:cxn ang="0">
                  <a:pos x="172" y="124"/>
                </a:cxn>
                <a:cxn ang="0">
                  <a:pos x="174" y="135"/>
                </a:cxn>
                <a:cxn ang="0">
                  <a:pos x="167" y="147"/>
                </a:cxn>
                <a:cxn ang="0">
                  <a:pos x="161" y="154"/>
                </a:cxn>
                <a:cxn ang="0">
                  <a:pos x="155" y="154"/>
                </a:cxn>
                <a:cxn ang="0">
                  <a:pos x="148" y="147"/>
                </a:cxn>
                <a:cxn ang="0">
                  <a:pos x="137" y="150"/>
                </a:cxn>
                <a:cxn ang="0">
                  <a:pos x="138" y="175"/>
                </a:cxn>
                <a:cxn ang="0">
                  <a:pos x="127" y="193"/>
                </a:cxn>
                <a:cxn ang="0">
                  <a:pos x="125" y="201"/>
                </a:cxn>
                <a:cxn ang="0">
                  <a:pos x="118" y="205"/>
                </a:cxn>
                <a:cxn ang="0">
                  <a:pos x="108" y="210"/>
                </a:cxn>
                <a:cxn ang="0">
                  <a:pos x="102" y="223"/>
                </a:cxn>
                <a:cxn ang="0">
                  <a:pos x="94" y="233"/>
                </a:cxn>
                <a:cxn ang="0">
                  <a:pos x="81" y="238"/>
                </a:cxn>
                <a:cxn ang="0">
                  <a:pos x="71" y="207"/>
                </a:cxn>
                <a:cxn ang="0">
                  <a:pos x="64" y="207"/>
                </a:cxn>
                <a:cxn ang="0">
                  <a:pos x="45" y="217"/>
                </a:cxn>
                <a:cxn ang="0">
                  <a:pos x="35" y="230"/>
                </a:cxn>
                <a:cxn ang="0">
                  <a:pos x="21" y="211"/>
                </a:cxn>
                <a:cxn ang="0">
                  <a:pos x="3" y="191"/>
                </a:cxn>
                <a:cxn ang="0">
                  <a:pos x="3" y="119"/>
                </a:cxn>
                <a:cxn ang="0">
                  <a:pos x="2" y="38"/>
                </a:cxn>
                <a:cxn ang="0">
                  <a:pos x="9" y="12"/>
                </a:cxn>
                <a:cxn ang="0">
                  <a:pos x="19" y="19"/>
                </a:cxn>
                <a:cxn ang="0">
                  <a:pos x="18" y="33"/>
                </a:cxn>
                <a:cxn ang="0">
                  <a:pos x="35" y="41"/>
                </a:cxn>
                <a:cxn ang="0">
                  <a:pos x="41" y="51"/>
                </a:cxn>
                <a:cxn ang="0">
                  <a:pos x="52" y="41"/>
                </a:cxn>
                <a:cxn ang="0">
                  <a:pos x="61" y="38"/>
                </a:cxn>
                <a:cxn ang="0">
                  <a:pos x="72" y="35"/>
                </a:cxn>
                <a:cxn ang="0">
                  <a:pos x="78" y="32"/>
                </a:cxn>
                <a:cxn ang="0">
                  <a:pos x="81" y="38"/>
                </a:cxn>
                <a:cxn ang="0">
                  <a:pos x="92" y="36"/>
                </a:cxn>
                <a:cxn ang="0">
                  <a:pos x="95" y="48"/>
                </a:cxn>
                <a:cxn ang="0">
                  <a:pos x="102" y="23"/>
                </a:cxn>
                <a:cxn ang="0">
                  <a:pos x="99" y="16"/>
                </a:cxn>
                <a:cxn ang="0">
                  <a:pos x="105" y="3"/>
                </a:cxn>
              </a:cxnLst>
              <a:rect l="0" t="0" r="r" b="b"/>
              <a:pathLst>
                <a:path w="175" h="238">
                  <a:moveTo>
                    <a:pt x="107" y="0"/>
                  </a:moveTo>
                  <a:lnTo>
                    <a:pt x="108" y="0"/>
                  </a:lnTo>
                  <a:lnTo>
                    <a:pt x="115" y="9"/>
                  </a:lnTo>
                  <a:lnTo>
                    <a:pt x="121" y="15"/>
                  </a:lnTo>
                  <a:lnTo>
                    <a:pt x="127" y="23"/>
                  </a:lnTo>
                  <a:lnTo>
                    <a:pt x="131" y="23"/>
                  </a:lnTo>
                  <a:lnTo>
                    <a:pt x="132" y="22"/>
                  </a:lnTo>
                  <a:lnTo>
                    <a:pt x="132" y="21"/>
                  </a:lnTo>
                  <a:lnTo>
                    <a:pt x="134" y="19"/>
                  </a:lnTo>
                  <a:lnTo>
                    <a:pt x="135" y="19"/>
                  </a:lnTo>
                  <a:lnTo>
                    <a:pt x="138" y="22"/>
                  </a:lnTo>
                  <a:lnTo>
                    <a:pt x="140" y="25"/>
                  </a:lnTo>
                  <a:lnTo>
                    <a:pt x="142" y="26"/>
                  </a:lnTo>
                  <a:lnTo>
                    <a:pt x="144" y="32"/>
                  </a:lnTo>
                  <a:lnTo>
                    <a:pt x="147" y="36"/>
                  </a:lnTo>
                  <a:lnTo>
                    <a:pt x="148" y="41"/>
                  </a:lnTo>
                  <a:lnTo>
                    <a:pt x="148" y="45"/>
                  </a:lnTo>
                  <a:lnTo>
                    <a:pt x="147" y="45"/>
                  </a:lnTo>
                  <a:lnTo>
                    <a:pt x="144" y="46"/>
                  </a:lnTo>
                  <a:lnTo>
                    <a:pt x="142" y="46"/>
                  </a:lnTo>
                  <a:lnTo>
                    <a:pt x="140" y="48"/>
                  </a:lnTo>
                  <a:lnTo>
                    <a:pt x="138" y="49"/>
                  </a:lnTo>
                  <a:lnTo>
                    <a:pt x="138" y="52"/>
                  </a:lnTo>
                  <a:lnTo>
                    <a:pt x="144" y="55"/>
                  </a:lnTo>
                  <a:lnTo>
                    <a:pt x="152" y="56"/>
                  </a:lnTo>
                  <a:lnTo>
                    <a:pt x="161" y="59"/>
                  </a:lnTo>
                  <a:lnTo>
                    <a:pt x="168" y="66"/>
                  </a:lnTo>
                  <a:lnTo>
                    <a:pt x="171" y="71"/>
                  </a:lnTo>
                  <a:lnTo>
                    <a:pt x="174" y="79"/>
                  </a:lnTo>
                  <a:lnTo>
                    <a:pt x="172" y="84"/>
                  </a:lnTo>
                  <a:lnTo>
                    <a:pt x="170" y="85"/>
                  </a:lnTo>
                  <a:lnTo>
                    <a:pt x="164" y="91"/>
                  </a:lnTo>
                  <a:lnTo>
                    <a:pt x="162" y="95"/>
                  </a:lnTo>
                  <a:lnTo>
                    <a:pt x="160" y="98"/>
                  </a:lnTo>
                  <a:lnTo>
                    <a:pt x="157" y="107"/>
                  </a:lnTo>
                  <a:lnTo>
                    <a:pt x="157" y="109"/>
                  </a:lnTo>
                  <a:lnTo>
                    <a:pt x="160" y="114"/>
                  </a:lnTo>
                  <a:lnTo>
                    <a:pt x="161" y="117"/>
                  </a:lnTo>
                  <a:lnTo>
                    <a:pt x="164" y="118"/>
                  </a:lnTo>
                  <a:lnTo>
                    <a:pt x="168" y="119"/>
                  </a:lnTo>
                  <a:lnTo>
                    <a:pt x="171" y="121"/>
                  </a:lnTo>
                  <a:lnTo>
                    <a:pt x="172" y="124"/>
                  </a:lnTo>
                  <a:lnTo>
                    <a:pt x="175" y="127"/>
                  </a:lnTo>
                  <a:lnTo>
                    <a:pt x="175" y="131"/>
                  </a:lnTo>
                  <a:lnTo>
                    <a:pt x="174" y="135"/>
                  </a:lnTo>
                  <a:lnTo>
                    <a:pt x="171" y="138"/>
                  </a:lnTo>
                  <a:lnTo>
                    <a:pt x="168" y="142"/>
                  </a:lnTo>
                  <a:lnTo>
                    <a:pt x="167" y="147"/>
                  </a:lnTo>
                  <a:lnTo>
                    <a:pt x="164" y="147"/>
                  </a:lnTo>
                  <a:lnTo>
                    <a:pt x="161" y="150"/>
                  </a:lnTo>
                  <a:lnTo>
                    <a:pt x="161" y="154"/>
                  </a:lnTo>
                  <a:lnTo>
                    <a:pt x="160" y="155"/>
                  </a:lnTo>
                  <a:lnTo>
                    <a:pt x="157" y="155"/>
                  </a:lnTo>
                  <a:lnTo>
                    <a:pt x="155" y="154"/>
                  </a:lnTo>
                  <a:lnTo>
                    <a:pt x="152" y="152"/>
                  </a:lnTo>
                  <a:lnTo>
                    <a:pt x="151" y="150"/>
                  </a:lnTo>
                  <a:lnTo>
                    <a:pt x="148" y="147"/>
                  </a:lnTo>
                  <a:lnTo>
                    <a:pt x="147" y="144"/>
                  </a:lnTo>
                  <a:lnTo>
                    <a:pt x="142" y="144"/>
                  </a:lnTo>
                  <a:lnTo>
                    <a:pt x="137" y="150"/>
                  </a:lnTo>
                  <a:lnTo>
                    <a:pt x="135" y="158"/>
                  </a:lnTo>
                  <a:lnTo>
                    <a:pt x="137" y="165"/>
                  </a:lnTo>
                  <a:lnTo>
                    <a:pt x="138" y="175"/>
                  </a:lnTo>
                  <a:lnTo>
                    <a:pt x="137" y="180"/>
                  </a:lnTo>
                  <a:lnTo>
                    <a:pt x="132" y="184"/>
                  </a:lnTo>
                  <a:lnTo>
                    <a:pt x="127" y="193"/>
                  </a:lnTo>
                  <a:lnTo>
                    <a:pt x="127" y="195"/>
                  </a:lnTo>
                  <a:lnTo>
                    <a:pt x="125" y="198"/>
                  </a:lnTo>
                  <a:lnTo>
                    <a:pt x="125" y="201"/>
                  </a:lnTo>
                  <a:lnTo>
                    <a:pt x="124" y="204"/>
                  </a:lnTo>
                  <a:lnTo>
                    <a:pt x="121" y="207"/>
                  </a:lnTo>
                  <a:lnTo>
                    <a:pt x="118" y="205"/>
                  </a:lnTo>
                  <a:lnTo>
                    <a:pt x="117" y="205"/>
                  </a:lnTo>
                  <a:lnTo>
                    <a:pt x="114" y="204"/>
                  </a:lnTo>
                  <a:lnTo>
                    <a:pt x="108" y="210"/>
                  </a:lnTo>
                  <a:lnTo>
                    <a:pt x="107" y="214"/>
                  </a:lnTo>
                  <a:lnTo>
                    <a:pt x="104" y="218"/>
                  </a:lnTo>
                  <a:lnTo>
                    <a:pt x="102" y="223"/>
                  </a:lnTo>
                  <a:lnTo>
                    <a:pt x="99" y="227"/>
                  </a:lnTo>
                  <a:lnTo>
                    <a:pt x="98" y="230"/>
                  </a:lnTo>
                  <a:lnTo>
                    <a:pt x="94" y="233"/>
                  </a:lnTo>
                  <a:lnTo>
                    <a:pt x="91" y="236"/>
                  </a:lnTo>
                  <a:lnTo>
                    <a:pt x="86" y="238"/>
                  </a:lnTo>
                  <a:lnTo>
                    <a:pt x="81" y="238"/>
                  </a:lnTo>
                  <a:lnTo>
                    <a:pt x="75" y="234"/>
                  </a:lnTo>
                  <a:lnTo>
                    <a:pt x="75" y="213"/>
                  </a:lnTo>
                  <a:lnTo>
                    <a:pt x="71" y="207"/>
                  </a:lnTo>
                  <a:lnTo>
                    <a:pt x="68" y="205"/>
                  </a:lnTo>
                  <a:lnTo>
                    <a:pt x="65" y="207"/>
                  </a:lnTo>
                  <a:lnTo>
                    <a:pt x="64" y="207"/>
                  </a:lnTo>
                  <a:lnTo>
                    <a:pt x="59" y="211"/>
                  </a:lnTo>
                  <a:lnTo>
                    <a:pt x="46" y="215"/>
                  </a:lnTo>
                  <a:lnTo>
                    <a:pt x="45" y="217"/>
                  </a:lnTo>
                  <a:lnTo>
                    <a:pt x="42" y="218"/>
                  </a:lnTo>
                  <a:lnTo>
                    <a:pt x="39" y="221"/>
                  </a:lnTo>
                  <a:lnTo>
                    <a:pt x="35" y="230"/>
                  </a:lnTo>
                  <a:lnTo>
                    <a:pt x="33" y="234"/>
                  </a:lnTo>
                  <a:lnTo>
                    <a:pt x="28" y="221"/>
                  </a:lnTo>
                  <a:lnTo>
                    <a:pt x="21" y="211"/>
                  </a:lnTo>
                  <a:lnTo>
                    <a:pt x="13" y="205"/>
                  </a:lnTo>
                  <a:lnTo>
                    <a:pt x="3" y="204"/>
                  </a:lnTo>
                  <a:lnTo>
                    <a:pt x="3" y="191"/>
                  </a:lnTo>
                  <a:lnTo>
                    <a:pt x="6" y="178"/>
                  </a:lnTo>
                  <a:lnTo>
                    <a:pt x="9" y="164"/>
                  </a:lnTo>
                  <a:lnTo>
                    <a:pt x="3" y="119"/>
                  </a:lnTo>
                  <a:lnTo>
                    <a:pt x="0" y="75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2" y="21"/>
                  </a:lnTo>
                  <a:lnTo>
                    <a:pt x="3" y="15"/>
                  </a:lnTo>
                  <a:lnTo>
                    <a:pt x="9" y="12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19" y="19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8" y="33"/>
                  </a:lnTo>
                  <a:lnTo>
                    <a:pt x="23" y="36"/>
                  </a:lnTo>
                  <a:lnTo>
                    <a:pt x="26" y="36"/>
                  </a:lnTo>
                  <a:lnTo>
                    <a:pt x="35" y="41"/>
                  </a:lnTo>
                  <a:lnTo>
                    <a:pt x="38" y="46"/>
                  </a:lnTo>
                  <a:lnTo>
                    <a:pt x="39" y="48"/>
                  </a:lnTo>
                  <a:lnTo>
                    <a:pt x="41" y="51"/>
                  </a:lnTo>
                  <a:lnTo>
                    <a:pt x="45" y="49"/>
                  </a:lnTo>
                  <a:lnTo>
                    <a:pt x="51" y="43"/>
                  </a:lnTo>
                  <a:lnTo>
                    <a:pt x="52" y="41"/>
                  </a:lnTo>
                  <a:lnTo>
                    <a:pt x="56" y="36"/>
                  </a:lnTo>
                  <a:lnTo>
                    <a:pt x="59" y="36"/>
                  </a:lnTo>
                  <a:lnTo>
                    <a:pt x="61" y="38"/>
                  </a:lnTo>
                  <a:lnTo>
                    <a:pt x="68" y="38"/>
                  </a:lnTo>
                  <a:lnTo>
                    <a:pt x="69" y="36"/>
                  </a:lnTo>
                  <a:lnTo>
                    <a:pt x="72" y="35"/>
                  </a:lnTo>
                  <a:lnTo>
                    <a:pt x="74" y="33"/>
                  </a:lnTo>
                  <a:lnTo>
                    <a:pt x="76" y="32"/>
                  </a:lnTo>
                  <a:lnTo>
                    <a:pt x="78" y="32"/>
                  </a:lnTo>
                  <a:lnTo>
                    <a:pt x="79" y="33"/>
                  </a:lnTo>
                  <a:lnTo>
                    <a:pt x="81" y="36"/>
                  </a:lnTo>
                  <a:lnTo>
                    <a:pt x="81" y="38"/>
                  </a:lnTo>
                  <a:lnTo>
                    <a:pt x="82" y="41"/>
                  </a:lnTo>
                  <a:lnTo>
                    <a:pt x="86" y="36"/>
                  </a:lnTo>
                  <a:lnTo>
                    <a:pt x="92" y="36"/>
                  </a:lnTo>
                  <a:lnTo>
                    <a:pt x="94" y="39"/>
                  </a:lnTo>
                  <a:lnTo>
                    <a:pt x="94" y="46"/>
                  </a:lnTo>
                  <a:lnTo>
                    <a:pt x="95" y="48"/>
                  </a:lnTo>
                  <a:lnTo>
                    <a:pt x="97" y="51"/>
                  </a:lnTo>
                  <a:lnTo>
                    <a:pt x="98" y="51"/>
                  </a:lnTo>
                  <a:lnTo>
                    <a:pt x="102" y="23"/>
                  </a:lnTo>
                  <a:lnTo>
                    <a:pt x="99" y="22"/>
                  </a:lnTo>
                  <a:lnTo>
                    <a:pt x="98" y="19"/>
                  </a:lnTo>
                  <a:lnTo>
                    <a:pt x="99" y="16"/>
                  </a:lnTo>
                  <a:lnTo>
                    <a:pt x="104" y="12"/>
                  </a:lnTo>
                  <a:lnTo>
                    <a:pt x="105" y="9"/>
                  </a:lnTo>
                  <a:lnTo>
                    <a:pt x="105" y="3"/>
                  </a:lnTo>
                  <a:lnTo>
                    <a:pt x="107" y="2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225380"/>
            </a:solidFill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88" name="Freeform 72">
              <a:extLst>
                <a:ext uri="{FF2B5EF4-FFF2-40B4-BE49-F238E27FC236}">
                  <a16:creationId xmlns:a16="http://schemas.microsoft.com/office/drawing/2014/main" xmlns="" id="{85617FA8-C9DF-4624-B87A-6F220EAD6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613" y="3073400"/>
              <a:ext cx="420687" cy="411163"/>
            </a:xfrm>
            <a:custGeom>
              <a:avLst/>
              <a:gdLst/>
              <a:ahLst/>
              <a:cxnLst>
                <a:cxn ang="0">
                  <a:pos x="139" y="8"/>
                </a:cxn>
                <a:cxn ang="0">
                  <a:pos x="166" y="29"/>
                </a:cxn>
                <a:cxn ang="0">
                  <a:pos x="187" y="46"/>
                </a:cxn>
                <a:cxn ang="0">
                  <a:pos x="189" y="60"/>
                </a:cxn>
                <a:cxn ang="0">
                  <a:pos x="202" y="59"/>
                </a:cxn>
                <a:cxn ang="0">
                  <a:pos x="205" y="64"/>
                </a:cxn>
                <a:cxn ang="0">
                  <a:pos x="206" y="72"/>
                </a:cxn>
                <a:cxn ang="0">
                  <a:pos x="216" y="70"/>
                </a:cxn>
                <a:cxn ang="0">
                  <a:pos x="225" y="76"/>
                </a:cxn>
                <a:cxn ang="0">
                  <a:pos x="236" y="96"/>
                </a:cxn>
                <a:cxn ang="0">
                  <a:pos x="225" y="116"/>
                </a:cxn>
                <a:cxn ang="0">
                  <a:pos x="213" y="133"/>
                </a:cxn>
                <a:cxn ang="0">
                  <a:pos x="219" y="145"/>
                </a:cxn>
                <a:cxn ang="0">
                  <a:pos x="226" y="150"/>
                </a:cxn>
                <a:cxn ang="0">
                  <a:pos x="236" y="166"/>
                </a:cxn>
                <a:cxn ang="0">
                  <a:pos x="249" y="165"/>
                </a:cxn>
                <a:cxn ang="0">
                  <a:pos x="253" y="182"/>
                </a:cxn>
                <a:cxn ang="0">
                  <a:pos x="252" y="209"/>
                </a:cxn>
                <a:cxn ang="0">
                  <a:pos x="219" y="213"/>
                </a:cxn>
                <a:cxn ang="0">
                  <a:pos x="199" y="225"/>
                </a:cxn>
                <a:cxn ang="0">
                  <a:pos x="189" y="252"/>
                </a:cxn>
                <a:cxn ang="0">
                  <a:pos x="162" y="259"/>
                </a:cxn>
                <a:cxn ang="0">
                  <a:pos x="157" y="244"/>
                </a:cxn>
                <a:cxn ang="0">
                  <a:pos x="147" y="232"/>
                </a:cxn>
                <a:cxn ang="0">
                  <a:pos x="136" y="229"/>
                </a:cxn>
                <a:cxn ang="0">
                  <a:pos x="131" y="222"/>
                </a:cxn>
                <a:cxn ang="0">
                  <a:pos x="113" y="216"/>
                </a:cxn>
                <a:cxn ang="0">
                  <a:pos x="106" y="215"/>
                </a:cxn>
                <a:cxn ang="0">
                  <a:pos x="88" y="226"/>
                </a:cxn>
                <a:cxn ang="0">
                  <a:pos x="74" y="216"/>
                </a:cxn>
                <a:cxn ang="0">
                  <a:pos x="67" y="212"/>
                </a:cxn>
                <a:cxn ang="0">
                  <a:pos x="60" y="221"/>
                </a:cxn>
                <a:cxn ang="0">
                  <a:pos x="28" y="211"/>
                </a:cxn>
                <a:cxn ang="0">
                  <a:pos x="17" y="215"/>
                </a:cxn>
                <a:cxn ang="0">
                  <a:pos x="2" y="193"/>
                </a:cxn>
                <a:cxn ang="0">
                  <a:pos x="8" y="172"/>
                </a:cxn>
                <a:cxn ang="0">
                  <a:pos x="10" y="156"/>
                </a:cxn>
                <a:cxn ang="0">
                  <a:pos x="4" y="152"/>
                </a:cxn>
                <a:cxn ang="0">
                  <a:pos x="1" y="146"/>
                </a:cxn>
                <a:cxn ang="0">
                  <a:pos x="7" y="143"/>
                </a:cxn>
                <a:cxn ang="0">
                  <a:pos x="13" y="137"/>
                </a:cxn>
                <a:cxn ang="0">
                  <a:pos x="15" y="130"/>
                </a:cxn>
                <a:cxn ang="0">
                  <a:pos x="35" y="129"/>
                </a:cxn>
                <a:cxn ang="0">
                  <a:pos x="57" y="120"/>
                </a:cxn>
                <a:cxn ang="0">
                  <a:pos x="71" y="82"/>
                </a:cxn>
                <a:cxn ang="0">
                  <a:pos x="84" y="73"/>
                </a:cxn>
                <a:cxn ang="0">
                  <a:pos x="86" y="27"/>
                </a:cxn>
                <a:cxn ang="0">
                  <a:pos x="111" y="20"/>
                </a:cxn>
                <a:cxn ang="0">
                  <a:pos x="114" y="10"/>
                </a:cxn>
                <a:cxn ang="0">
                  <a:pos x="119" y="1"/>
                </a:cxn>
              </a:cxnLst>
              <a:rect l="0" t="0" r="r" b="b"/>
              <a:pathLst>
                <a:path w="265" h="259">
                  <a:moveTo>
                    <a:pt x="121" y="0"/>
                  </a:moveTo>
                  <a:lnTo>
                    <a:pt x="131" y="1"/>
                  </a:lnTo>
                  <a:lnTo>
                    <a:pt x="139" y="8"/>
                  </a:lnTo>
                  <a:lnTo>
                    <a:pt x="146" y="17"/>
                  </a:lnTo>
                  <a:lnTo>
                    <a:pt x="154" y="23"/>
                  </a:lnTo>
                  <a:lnTo>
                    <a:pt x="166" y="29"/>
                  </a:lnTo>
                  <a:lnTo>
                    <a:pt x="176" y="31"/>
                  </a:lnTo>
                  <a:lnTo>
                    <a:pt x="185" y="39"/>
                  </a:lnTo>
                  <a:lnTo>
                    <a:pt x="187" y="46"/>
                  </a:lnTo>
                  <a:lnTo>
                    <a:pt x="187" y="51"/>
                  </a:lnTo>
                  <a:lnTo>
                    <a:pt x="186" y="56"/>
                  </a:lnTo>
                  <a:lnTo>
                    <a:pt x="189" y="60"/>
                  </a:lnTo>
                  <a:lnTo>
                    <a:pt x="195" y="60"/>
                  </a:lnTo>
                  <a:lnTo>
                    <a:pt x="197" y="59"/>
                  </a:lnTo>
                  <a:lnTo>
                    <a:pt x="202" y="59"/>
                  </a:lnTo>
                  <a:lnTo>
                    <a:pt x="203" y="60"/>
                  </a:lnTo>
                  <a:lnTo>
                    <a:pt x="203" y="62"/>
                  </a:lnTo>
                  <a:lnTo>
                    <a:pt x="205" y="64"/>
                  </a:lnTo>
                  <a:lnTo>
                    <a:pt x="205" y="67"/>
                  </a:lnTo>
                  <a:lnTo>
                    <a:pt x="206" y="70"/>
                  </a:lnTo>
                  <a:lnTo>
                    <a:pt x="206" y="72"/>
                  </a:lnTo>
                  <a:lnTo>
                    <a:pt x="212" y="72"/>
                  </a:lnTo>
                  <a:lnTo>
                    <a:pt x="213" y="70"/>
                  </a:lnTo>
                  <a:lnTo>
                    <a:pt x="216" y="70"/>
                  </a:lnTo>
                  <a:lnTo>
                    <a:pt x="217" y="72"/>
                  </a:lnTo>
                  <a:lnTo>
                    <a:pt x="220" y="73"/>
                  </a:lnTo>
                  <a:lnTo>
                    <a:pt x="225" y="76"/>
                  </a:lnTo>
                  <a:lnTo>
                    <a:pt x="228" y="80"/>
                  </a:lnTo>
                  <a:lnTo>
                    <a:pt x="233" y="87"/>
                  </a:lnTo>
                  <a:lnTo>
                    <a:pt x="236" y="96"/>
                  </a:lnTo>
                  <a:lnTo>
                    <a:pt x="236" y="103"/>
                  </a:lnTo>
                  <a:lnTo>
                    <a:pt x="232" y="110"/>
                  </a:lnTo>
                  <a:lnTo>
                    <a:pt x="225" y="116"/>
                  </a:lnTo>
                  <a:lnTo>
                    <a:pt x="219" y="122"/>
                  </a:lnTo>
                  <a:lnTo>
                    <a:pt x="215" y="129"/>
                  </a:lnTo>
                  <a:lnTo>
                    <a:pt x="213" y="133"/>
                  </a:lnTo>
                  <a:lnTo>
                    <a:pt x="213" y="137"/>
                  </a:lnTo>
                  <a:lnTo>
                    <a:pt x="216" y="143"/>
                  </a:lnTo>
                  <a:lnTo>
                    <a:pt x="219" y="145"/>
                  </a:lnTo>
                  <a:lnTo>
                    <a:pt x="220" y="148"/>
                  </a:lnTo>
                  <a:lnTo>
                    <a:pt x="222" y="149"/>
                  </a:lnTo>
                  <a:lnTo>
                    <a:pt x="226" y="150"/>
                  </a:lnTo>
                  <a:lnTo>
                    <a:pt x="229" y="153"/>
                  </a:lnTo>
                  <a:lnTo>
                    <a:pt x="235" y="165"/>
                  </a:lnTo>
                  <a:lnTo>
                    <a:pt x="236" y="166"/>
                  </a:lnTo>
                  <a:lnTo>
                    <a:pt x="245" y="166"/>
                  </a:lnTo>
                  <a:lnTo>
                    <a:pt x="246" y="165"/>
                  </a:lnTo>
                  <a:lnTo>
                    <a:pt x="249" y="165"/>
                  </a:lnTo>
                  <a:lnTo>
                    <a:pt x="252" y="166"/>
                  </a:lnTo>
                  <a:lnTo>
                    <a:pt x="252" y="178"/>
                  </a:lnTo>
                  <a:lnTo>
                    <a:pt x="253" y="182"/>
                  </a:lnTo>
                  <a:lnTo>
                    <a:pt x="259" y="195"/>
                  </a:lnTo>
                  <a:lnTo>
                    <a:pt x="265" y="206"/>
                  </a:lnTo>
                  <a:lnTo>
                    <a:pt x="252" y="209"/>
                  </a:lnTo>
                  <a:lnTo>
                    <a:pt x="242" y="215"/>
                  </a:lnTo>
                  <a:lnTo>
                    <a:pt x="230" y="215"/>
                  </a:lnTo>
                  <a:lnTo>
                    <a:pt x="219" y="213"/>
                  </a:lnTo>
                  <a:lnTo>
                    <a:pt x="209" y="215"/>
                  </a:lnTo>
                  <a:lnTo>
                    <a:pt x="202" y="218"/>
                  </a:lnTo>
                  <a:lnTo>
                    <a:pt x="199" y="225"/>
                  </a:lnTo>
                  <a:lnTo>
                    <a:pt x="199" y="236"/>
                  </a:lnTo>
                  <a:lnTo>
                    <a:pt x="196" y="245"/>
                  </a:lnTo>
                  <a:lnTo>
                    <a:pt x="189" y="252"/>
                  </a:lnTo>
                  <a:lnTo>
                    <a:pt x="180" y="255"/>
                  </a:lnTo>
                  <a:lnTo>
                    <a:pt x="170" y="258"/>
                  </a:lnTo>
                  <a:lnTo>
                    <a:pt x="162" y="259"/>
                  </a:lnTo>
                  <a:lnTo>
                    <a:pt x="159" y="259"/>
                  </a:lnTo>
                  <a:lnTo>
                    <a:pt x="159" y="251"/>
                  </a:lnTo>
                  <a:lnTo>
                    <a:pt x="157" y="244"/>
                  </a:lnTo>
                  <a:lnTo>
                    <a:pt x="154" y="238"/>
                  </a:lnTo>
                  <a:lnTo>
                    <a:pt x="150" y="234"/>
                  </a:lnTo>
                  <a:lnTo>
                    <a:pt x="147" y="232"/>
                  </a:lnTo>
                  <a:lnTo>
                    <a:pt x="140" y="232"/>
                  </a:lnTo>
                  <a:lnTo>
                    <a:pt x="137" y="231"/>
                  </a:lnTo>
                  <a:lnTo>
                    <a:pt x="136" y="229"/>
                  </a:lnTo>
                  <a:lnTo>
                    <a:pt x="134" y="226"/>
                  </a:lnTo>
                  <a:lnTo>
                    <a:pt x="134" y="225"/>
                  </a:lnTo>
                  <a:lnTo>
                    <a:pt x="131" y="222"/>
                  </a:lnTo>
                  <a:lnTo>
                    <a:pt x="117" y="222"/>
                  </a:lnTo>
                  <a:lnTo>
                    <a:pt x="114" y="219"/>
                  </a:lnTo>
                  <a:lnTo>
                    <a:pt x="113" y="216"/>
                  </a:lnTo>
                  <a:lnTo>
                    <a:pt x="111" y="216"/>
                  </a:lnTo>
                  <a:lnTo>
                    <a:pt x="110" y="215"/>
                  </a:lnTo>
                  <a:lnTo>
                    <a:pt x="106" y="215"/>
                  </a:lnTo>
                  <a:lnTo>
                    <a:pt x="103" y="216"/>
                  </a:lnTo>
                  <a:lnTo>
                    <a:pt x="97" y="222"/>
                  </a:lnTo>
                  <a:lnTo>
                    <a:pt x="88" y="226"/>
                  </a:lnTo>
                  <a:lnTo>
                    <a:pt x="81" y="226"/>
                  </a:lnTo>
                  <a:lnTo>
                    <a:pt x="78" y="225"/>
                  </a:lnTo>
                  <a:lnTo>
                    <a:pt x="74" y="216"/>
                  </a:lnTo>
                  <a:lnTo>
                    <a:pt x="73" y="212"/>
                  </a:lnTo>
                  <a:lnTo>
                    <a:pt x="70" y="209"/>
                  </a:lnTo>
                  <a:lnTo>
                    <a:pt x="67" y="212"/>
                  </a:lnTo>
                  <a:lnTo>
                    <a:pt x="67" y="216"/>
                  </a:lnTo>
                  <a:lnTo>
                    <a:pt x="63" y="221"/>
                  </a:lnTo>
                  <a:lnTo>
                    <a:pt x="60" y="221"/>
                  </a:lnTo>
                  <a:lnTo>
                    <a:pt x="45" y="212"/>
                  </a:lnTo>
                  <a:lnTo>
                    <a:pt x="37" y="208"/>
                  </a:lnTo>
                  <a:lnTo>
                    <a:pt x="28" y="211"/>
                  </a:lnTo>
                  <a:lnTo>
                    <a:pt x="18" y="221"/>
                  </a:lnTo>
                  <a:lnTo>
                    <a:pt x="18" y="222"/>
                  </a:lnTo>
                  <a:lnTo>
                    <a:pt x="17" y="215"/>
                  </a:lnTo>
                  <a:lnTo>
                    <a:pt x="13" y="208"/>
                  </a:lnTo>
                  <a:lnTo>
                    <a:pt x="7" y="201"/>
                  </a:lnTo>
                  <a:lnTo>
                    <a:pt x="2" y="193"/>
                  </a:lnTo>
                  <a:lnTo>
                    <a:pt x="0" y="189"/>
                  </a:lnTo>
                  <a:lnTo>
                    <a:pt x="2" y="180"/>
                  </a:lnTo>
                  <a:lnTo>
                    <a:pt x="8" y="172"/>
                  </a:lnTo>
                  <a:lnTo>
                    <a:pt x="11" y="166"/>
                  </a:lnTo>
                  <a:lnTo>
                    <a:pt x="11" y="159"/>
                  </a:lnTo>
                  <a:lnTo>
                    <a:pt x="10" y="156"/>
                  </a:lnTo>
                  <a:lnTo>
                    <a:pt x="8" y="155"/>
                  </a:lnTo>
                  <a:lnTo>
                    <a:pt x="5" y="153"/>
                  </a:lnTo>
                  <a:lnTo>
                    <a:pt x="4" y="152"/>
                  </a:lnTo>
                  <a:lnTo>
                    <a:pt x="2" y="152"/>
                  </a:lnTo>
                  <a:lnTo>
                    <a:pt x="1" y="149"/>
                  </a:lnTo>
                  <a:lnTo>
                    <a:pt x="1" y="146"/>
                  </a:lnTo>
                  <a:lnTo>
                    <a:pt x="2" y="145"/>
                  </a:lnTo>
                  <a:lnTo>
                    <a:pt x="5" y="145"/>
                  </a:lnTo>
                  <a:lnTo>
                    <a:pt x="7" y="143"/>
                  </a:lnTo>
                  <a:lnTo>
                    <a:pt x="10" y="143"/>
                  </a:lnTo>
                  <a:lnTo>
                    <a:pt x="13" y="140"/>
                  </a:lnTo>
                  <a:lnTo>
                    <a:pt x="13" y="137"/>
                  </a:lnTo>
                  <a:lnTo>
                    <a:pt x="14" y="135"/>
                  </a:lnTo>
                  <a:lnTo>
                    <a:pt x="14" y="132"/>
                  </a:lnTo>
                  <a:lnTo>
                    <a:pt x="15" y="130"/>
                  </a:lnTo>
                  <a:lnTo>
                    <a:pt x="18" y="129"/>
                  </a:lnTo>
                  <a:lnTo>
                    <a:pt x="27" y="127"/>
                  </a:lnTo>
                  <a:lnTo>
                    <a:pt x="35" y="129"/>
                  </a:lnTo>
                  <a:lnTo>
                    <a:pt x="44" y="132"/>
                  </a:lnTo>
                  <a:lnTo>
                    <a:pt x="51" y="129"/>
                  </a:lnTo>
                  <a:lnTo>
                    <a:pt x="57" y="120"/>
                  </a:lnTo>
                  <a:lnTo>
                    <a:pt x="66" y="94"/>
                  </a:lnTo>
                  <a:lnTo>
                    <a:pt x="68" y="84"/>
                  </a:lnTo>
                  <a:lnTo>
                    <a:pt x="71" y="82"/>
                  </a:lnTo>
                  <a:lnTo>
                    <a:pt x="77" y="79"/>
                  </a:lnTo>
                  <a:lnTo>
                    <a:pt x="78" y="79"/>
                  </a:lnTo>
                  <a:lnTo>
                    <a:pt x="84" y="73"/>
                  </a:lnTo>
                  <a:lnTo>
                    <a:pt x="90" y="60"/>
                  </a:lnTo>
                  <a:lnTo>
                    <a:pt x="91" y="43"/>
                  </a:lnTo>
                  <a:lnTo>
                    <a:pt x="86" y="27"/>
                  </a:lnTo>
                  <a:lnTo>
                    <a:pt x="99" y="24"/>
                  </a:lnTo>
                  <a:lnTo>
                    <a:pt x="109" y="21"/>
                  </a:lnTo>
                  <a:lnTo>
                    <a:pt x="111" y="20"/>
                  </a:lnTo>
                  <a:lnTo>
                    <a:pt x="113" y="17"/>
                  </a:lnTo>
                  <a:lnTo>
                    <a:pt x="114" y="13"/>
                  </a:lnTo>
                  <a:lnTo>
                    <a:pt x="114" y="10"/>
                  </a:lnTo>
                  <a:lnTo>
                    <a:pt x="116" y="6"/>
                  </a:lnTo>
                  <a:lnTo>
                    <a:pt x="117" y="3"/>
                  </a:lnTo>
                  <a:lnTo>
                    <a:pt x="119" y="1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89" name="Freeform 73">
              <a:extLst>
                <a:ext uri="{FF2B5EF4-FFF2-40B4-BE49-F238E27FC236}">
                  <a16:creationId xmlns:a16="http://schemas.microsoft.com/office/drawing/2014/main" xmlns="" id="{260F29AE-1F2C-42A4-9FF7-B2C626E9F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0" y="3095625"/>
              <a:ext cx="384175" cy="414338"/>
            </a:xfrm>
            <a:custGeom>
              <a:avLst/>
              <a:gdLst/>
              <a:ahLst/>
              <a:cxnLst>
                <a:cxn ang="0">
                  <a:pos x="189" y="16"/>
                </a:cxn>
                <a:cxn ang="0">
                  <a:pos x="237" y="13"/>
                </a:cxn>
                <a:cxn ang="0">
                  <a:pos x="235" y="59"/>
                </a:cxn>
                <a:cxn ang="0">
                  <a:pos x="222" y="68"/>
                </a:cxn>
                <a:cxn ang="0">
                  <a:pos x="208" y="106"/>
                </a:cxn>
                <a:cxn ang="0">
                  <a:pos x="186" y="115"/>
                </a:cxn>
                <a:cxn ang="0">
                  <a:pos x="166" y="116"/>
                </a:cxn>
                <a:cxn ang="0">
                  <a:pos x="164" y="123"/>
                </a:cxn>
                <a:cxn ang="0">
                  <a:pos x="158" y="129"/>
                </a:cxn>
                <a:cxn ang="0">
                  <a:pos x="152" y="132"/>
                </a:cxn>
                <a:cxn ang="0">
                  <a:pos x="155" y="138"/>
                </a:cxn>
                <a:cxn ang="0">
                  <a:pos x="161" y="142"/>
                </a:cxn>
                <a:cxn ang="0">
                  <a:pos x="159" y="158"/>
                </a:cxn>
                <a:cxn ang="0">
                  <a:pos x="153" y="179"/>
                </a:cxn>
                <a:cxn ang="0">
                  <a:pos x="168" y="199"/>
                </a:cxn>
                <a:cxn ang="0">
                  <a:pos x="168" y="215"/>
                </a:cxn>
                <a:cxn ang="0">
                  <a:pos x="178" y="217"/>
                </a:cxn>
                <a:cxn ang="0">
                  <a:pos x="186" y="221"/>
                </a:cxn>
                <a:cxn ang="0">
                  <a:pos x="161" y="244"/>
                </a:cxn>
                <a:cxn ang="0">
                  <a:pos x="138" y="250"/>
                </a:cxn>
                <a:cxn ang="0">
                  <a:pos x="122" y="261"/>
                </a:cxn>
                <a:cxn ang="0">
                  <a:pos x="121" y="255"/>
                </a:cxn>
                <a:cxn ang="0">
                  <a:pos x="109" y="251"/>
                </a:cxn>
                <a:cxn ang="0">
                  <a:pos x="103" y="238"/>
                </a:cxn>
                <a:cxn ang="0">
                  <a:pos x="99" y="221"/>
                </a:cxn>
                <a:cxn ang="0">
                  <a:pos x="90" y="214"/>
                </a:cxn>
                <a:cxn ang="0">
                  <a:pos x="85" y="198"/>
                </a:cxn>
                <a:cxn ang="0">
                  <a:pos x="75" y="202"/>
                </a:cxn>
                <a:cxn ang="0">
                  <a:pos x="57" y="201"/>
                </a:cxn>
                <a:cxn ang="0">
                  <a:pos x="29" y="184"/>
                </a:cxn>
                <a:cxn ang="0">
                  <a:pos x="36" y="172"/>
                </a:cxn>
                <a:cxn ang="0">
                  <a:pos x="34" y="161"/>
                </a:cxn>
                <a:cxn ang="0">
                  <a:pos x="26" y="155"/>
                </a:cxn>
                <a:cxn ang="0">
                  <a:pos x="19" y="146"/>
                </a:cxn>
                <a:cxn ang="0">
                  <a:pos x="24" y="132"/>
                </a:cxn>
                <a:cxn ang="0">
                  <a:pos x="34" y="121"/>
                </a:cxn>
                <a:cxn ang="0">
                  <a:pos x="30" y="103"/>
                </a:cxn>
                <a:cxn ang="0">
                  <a:pos x="6" y="92"/>
                </a:cxn>
                <a:cxn ang="0">
                  <a:pos x="2" y="85"/>
                </a:cxn>
                <a:cxn ang="0">
                  <a:pos x="9" y="82"/>
                </a:cxn>
                <a:cxn ang="0">
                  <a:pos x="9" y="73"/>
                </a:cxn>
                <a:cxn ang="0">
                  <a:pos x="19" y="70"/>
                </a:cxn>
                <a:cxn ang="0">
                  <a:pos x="26" y="76"/>
                </a:cxn>
                <a:cxn ang="0">
                  <a:pos x="26" y="58"/>
                </a:cxn>
                <a:cxn ang="0">
                  <a:pos x="6" y="40"/>
                </a:cxn>
                <a:cxn ang="0">
                  <a:pos x="23" y="26"/>
                </a:cxn>
                <a:cxn ang="0">
                  <a:pos x="42" y="36"/>
                </a:cxn>
                <a:cxn ang="0">
                  <a:pos x="59" y="33"/>
                </a:cxn>
                <a:cxn ang="0">
                  <a:pos x="69" y="43"/>
                </a:cxn>
                <a:cxn ang="0">
                  <a:pos x="76" y="58"/>
                </a:cxn>
                <a:cxn ang="0">
                  <a:pos x="85" y="53"/>
                </a:cxn>
                <a:cxn ang="0">
                  <a:pos x="99" y="52"/>
                </a:cxn>
                <a:cxn ang="0">
                  <a:pos x="106" y="33"/>
                </a:cxn>
                <a:cxn ang="0">
                  <a:pos x="118" y="23"/>
                </a:cxn>
                <a:cxn ang="0">
                  <a:pos x="126" y="29"/>
                </a:cxn>
                <a:cxn ang="0">
                  <a:pos x="133" y="27"/>
                </a:cxn>
                <a:cxn ang="0">
                  <a:pos x="136" y="13"/>
                </a:cxn>
                <a:cxn ang="0">
                  <a:pos x="155" y="9"/>
                </a:cxn>
                <a:cxn ang="0">
                  <a:pos x="165" y="0"/>
                </a:cxn>
              </a:cxnLst>
              <a:rect l="0" t="0" r="r" b="b"/>
              <a:pathLst>
                <a:path w="242" h="261">
                  <a:moveTo>
                    <a:pt x="165" y="0"/>
                  </a:moveTo>
                  <a:lnTo>
                    <a:pt x="178" y="7"/>
                  </a:lnTo>
                  <a:lnTo>
                    <a:pt x="189" y="16"/>
                  </a:lnTo>
                  <a:lnTo>
                    <a:pt x="202" y="20"/>
                  </a:lnTo>
                  <a:lnTo>
                    <a:pt x="219" y="19"/>
                  </a:lnTo>
                  <a:lnTo>
                    <a:pt x="237" y="13"/>
                  </a:lnTo>
                  <a:lnTo>
                    <a:pt x="242" y="29"/>
                  </a:lnTo>
                  <a:lnTo>
                    <a:pt x="241" y="46"/>
                  </a:lnTo>
                  <a:lnTo>
                    <a:pt x="235" y="59"/>
                  </a:lnTo>
                  <a:lnTo>
                    <a:pt x="229" y="65"/>
                  </a:lnTo>
                  <a:lnTo>
                    <a:pt x="228" y="65"/>
                  </a:lnTo>
                  <a:lnTo>
                    <a:pt x="222" y="68"/>
                  </a:lnTo>
                  <a:lnTo>
                    <a:pt x="219" y="70"/>
                  </a:lnTo>
                  <a:lnTo>
                    <a:pt x="217" y="80"/>
                  </a:lnTo>
                  <a:lnTo>
                    <a:pt x="208" y="106"/>
                  </a:lnTo>
                  <a:lnTo>
                    <a:pt x="202" y="115"/>
                  </a:lnTo>
                  <a:lnTo>
                    <a:pt x="195" y="118"/>
                  </a:lnTo>
                  <a:lnTo>
                    <a:pt x="186" y="115"/>
                  </a:lnTo>
                  <a:lnTo>
                    <a:pt x="178" y="113"/>
                  </a:lnTo>
                  <a:lnTo>
                    <a:pt x="169" y="115"/>
                  </a:lnTo>
                  <a:lnTo>
                    <a:pt x="166" y="116"/>
                  </a:lnTo>
                  <a:lnTo>
                    <a:pt x="165" y="118"/>
                  </a:lnTo>
                  <a:lnTo>
                    <a:pt x="165" y="121"/>
                  </a:lnTo>
                  <a:lnTo>
                    <a:pt x="164" y="123"/>
                  </a:lnTo>
                  <a:lnTo>
                    <a:pt x="164" y="126"/>
                  </a:lnTo>
                  <a:lnTo>
                    <a:pt x="161" y="129"/>
                  </a:lnTo>
                  <a:lnTo>
                    <a:pt x="158" y="129"/>
                  </a:lnTo>
                  <a:lnTo>
                    <a:pt x="156" y="131"/>
                  </a:lnTo>
                  <a:lnTo>
                    <a:pt x="153" y="131"/>
                  </a:lnTo>
                  <a:lnTo>
                    <a:pt x="152" y="132"/>
                  </a:lnTo>
                  <a:lnTo>
                    <a:pt x="152" y="135"/>
                  </a:lnTo>
                  <a:lnTo>
                    <a:pt x="153" y="138"/>
                  </a:lnTo>
                  <a:lnTo>
                    <a:pt x="155" y="138"/>
                  </a:lnTo>
                  <a:lnTo>
                    <a:pt x="156" y="139"/>
                  </a:lnTo>
                  <a:lnTo>
                    <a:pt x="159" y="141"/>
                  </a:lnTo>
                  <a:lnTo>
                    <a:pt x="161" y="142"/>
                  </a:lnTo>
                  <a:lnTo>
                    <a:pt x="162" y="145"/>
                  </a:lnTo>
                  <a:lnTo>
                    <a:pt x="162" y="152"/>
                  </a:lnTo>
                  <a:lnTo>
                    <a:pt x="159" y="158"/>
                  </a:lnTo>
                  <a:lnTo>
                    <a:pt x="153" y="166"/>
                  </a:lnTo>
                  <a:lnTo>
                    <a:pt x="151" y="175"/>
                  </a:lnTo>
                  <a:lnTo>
                    <a:pt x="153" y="179"/>
                  </a:lnTo>
                  <a:lnTo>
                    <a:pt x="158" y="185"/>
                  </a:lnTo>
                  <a:lnTo>
                    <a:pt x="164" y="192"/>
                  </a:lnTo>
                  <a:lnTo>
                    <a:pt x="168" y="199"/>
                  </a:lnTo>
                  <a:lnTo>
                    <a:pt x="169" y="207"/>
                  </a:lnTo>
                  <a:lnTo>
                    <a:pt x="168" y="209"/>
                  </a:lnTo>
                  <a:lnTo>
                    <a:pt x="168" y="215"/>
                  </a:lnTo>
                  <a:lnTo>
                    <a:pt x="174" y="218"/>
                  </a:lnTo>
                  <a:lnTo>
                    <a:pt x="175" y="217"/>
                  </a:lnTo>
                  <a:lnTo>
                    <a:pt x="178" y="217"/>
                  </a:lnTo>
                  <a:lnTo>
                    <a:pt x="181" y="215"/>
                  </a:lnTo>
                  <a:lnTo>
                    <a:pt x="185" y="215"/>
                  </a:lnTo>
                  <a:lnTo>
                    <a:pt x="186" y="221"/>
                  </a:lnTo>
                  <a:lnTo>
                    <a:pt x="184" y="227"/>
                  </a:lnTo>
                  <a:lnTo>
                    <a:pt x="172" y="238"/>
                  </a:lnTo>
                  <a:lnTo>
                    <a:pt x="161" y="244"/>
                  </a:lnTo>
                  <a:lnTo>
                    <a:pt x="149" y="245"/>
                  </a:lnTo>
                  <a:lnTo>
                    <a:pt x="141" y="248"/>
                  </a:lnTo>
                  <a:lnTo>
                    <a:pt x="138" y="250"/>
                  </a:lnTo>
                  <a:lnTo>
                    <a:pt x="129" y="258"/>
                  </a:lnTo>
                  <a:lnTo>
                    <a:pt x="125" y="260"/>
                  </a:lnTo>
                  <a:lnTo>
                    <a:pt x="122" y="261"/>
                  </a:lnTo>
                  <a:lnTo>
                    <a:pt x="119" y="260"/>
                  </a:lnTo>
                  <a:lnTo>
                    <a:pt x="119" y="258"/>
                  </a:lnTo>
                  <a:lnTo>
                    <a:pt x="121" y="255"/>
                  </a:lnTo>
                  <a:lnTo>
                    <a:pt x="121" y="248"/>
                  </a:lnTo>
                  <a:lnTo>
                    <a:pt x="115" y="251"/>
                  </a:lnTo>
                  <a:lnTo>
                    <a:pt x="109" y="251"/>
                  </a:lnTo>
                  <a:lnTo>
                    <a:pt x="106" y="250"/>
                  </a:lnTo>
                  <a:lnTo>
                    <a:pt x="105" y="247"/>
                  </a:lnTo>
                  <a:lnTo>
                    <a:pt x="103" y="238"/>
                  </a:lnTo>
                  <a:lnTo>
                    <a:pt x="103" y="231"/>
                  </a:lnTo>
                  <a:lnTo>
                    <a:pt x="100" y="222"/>
                  </a:lnTo>
                  <a:lnTo>
                    <a:pt x="99" y="221"/>
                  </a:lnTo>
                  <a:lnTo>
                    <a:pt x="98" y="218"/>
                  </a:lnTo>
                  <a:lnTo>
                    <a:pt x="95" y="218"/>
                  </a:lnTo>
                  <a:lnTo>
                    <a:pt x="90" y="214"/>
                  </a:lnTo>
                  <a:lnTo>
                    <a:pt x="89" y="211"/>
                  </a:lnTo>
                  <a:lnTo>
                    <a:pt x="89" y="202"/>
                  </a:lnTo>
                  <a:lnTo>
                    <a:pt x="85" y="198"/>
                  </a:lnTo>
                  <a:lnTo>
                    <a:pt x="82" y="198"/>
                  </a:lnTo>
                  <a:lnTo>
                    <a:pt x="80" y="199"/>
                  </a:lnTo>
                  <a:lnTo>
                    <a:pt x="75" y="202"/>
                  </a:lnTo>
                  <a:lnTo>
                    <a:pt x="72" y="202"/>
                  </a:lnTo>
                  <a:lnTo>
                    <a:pt x="69" y="201"/>
                  </a:lnTo>
                  <a:lnTo>
                    <a:pt x="57" y="201"/>
                  </a:lnTo>
                  <a:lnTo>
                    <a:pt x="45" y="199"/>
                  </a:lnTo>
                  <a:lnTo>
                    <a:pt x="34" y="192"/>
                  </a:lnTo>
                  <a:lnTo>
                    <a:pt x="29" y="184"/>
                  </a:lnTo>
                  <a:lnTo>
                    <a:pt x="30" y="179"/>
                  </a:lnTo>
                  <a:lnTo>
                    <a:pt x="33" y="175"/>
                  </a:lnTo>
                  <a:lnTo>
                    <a:pt x="36" y="172"/>
                  </a:lnTo>
                  <a:lnTo>
                    <a:pt x="37" y="168"/>
                  </a:lnTo>
                  <a:lnTo>
                    <a:pt x="37" y="164"/>
                  </a:lnTo>
                  <a:lnTo>
                    <a:pt x="34" y="161"/>
                  </a:lnTo>
                  <a:lnTo>
                    <a:pt x="33" y="158"/>
                  </a:lnTo>
                  <a:lnTo>
                    <a:pt x="30" y="156"/>
                  </a:lnTo>
                  <a:lnTo>
                    <a:pt x="26" y="155"/>
                  </a:lnTo>
                  <a:lnTo>
                    <a:pt x="23" y="154"/>
                  </a:lnTo>
                  <a:lnTo>
                    <a:pt x="22" y="151"/>
                  </a:lnTo>
                  <a:lnTo>
                    <a:pt x="19" y="146"/>
                  </a:lnTo>
                  <a:lnTo>
                    <a:pt x="19" y="144"/>
                  </a:lnTo>
                  <a:lnTo>
                    <a:pt x="22" y="135"/>
                  </a:lnTo>
                  <a:lnTo>
                    <a:pt x="24" y="132"/>
                  </a:lnTo>
                  <a:lnTo>
                    <a:pt x="26" y="128"/>
                  </a:lnTo>
                  <a:lnTo>
                    <a:pt x="32" y="122"/>
                  </a:lnTo>
                  <a:lnTo>
                    <a:pt x="34" y="121"/>
                  </a:lnTo>
                  <a:lnTo>
                    <a:pt x="36" y="116"/>
                  </a:lnTo>
                  <a:lnTo>
                    <a:pt x="33" y="108"/>
                  </a:lnTo>
                  <a:lnTo>
                    <a:pt x="30" y="103"/>
                  </a:lnTo>
                  <a:lnTo>
                    <a:pt x="23" y="96"/>
                  </a:lnTo>
                  <a:lnTo>
                    <a:pt x="14" y="93"/>
                  </a:lnTo>
                  <a:lnTo>
                    <a:pt x="6" y="92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2" y="85"/>
                  </a:lnTo>
                  <a:lnTo>
                    <a:pt x="4" y="83"/>
                  </a:lnTo>
                  <a:lnTo>
                    <a:pt x="6" y="83"/>
                  </a:lnTo>
                  <a:lnTo>
                    <a:pt x="9" y="82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9" y="73"/>
                  </a:lnTo>
                  <a:lnTo>
                    <a:pt x="6" y="69"/>
                  </a:lnTo>
                  <a:lnTo>
                    <a:pt x="4" y="63"/>
                  </a:lnTo>
                  <a:lnTo>
                    <a:pt x="19" y="70"/>
                  </a:lnTo>
                  <a:lnTo>
                    <a:pt x="20" y="73"/>
                  </a:lnTo>
                  <a:lnTo>
                    <a:pt x="23" y="76"/>
                  </a:lnTo>
                  <a:lnTo>
                    <a:pt x="26" y="76"/>
                  </a:lnTo>
                  <a:lnTo>
                    <a:pt x="30" y="68"/>
                  </a:lnTo>
                  <a:lnTo>
                    <a:pt x="30" y="60"/>
                  </a:lnTo>
                  <a:lnTo>
                    <a:pt x="26" y="58"/>
                  </a:lnTo>
                  <a:lnTo>
                    <a:pt x="20" y="55"/>
                  </a:lnTo>
                  <a:lnTo>
                    <a:pt x="13" y="50"/>
                  </a:lnTo>
                  <a:lnTo>
                    <a:pt x="6" y="40"/>
                  </a:lnTo>
                  <a:lnTo>
                    <a:pt x="10" y="35"/>
                  </a:lnTo>
                  <a:lnTo>
                    <a:pt x="16" y="30"/>
                  </a:lnTo>
                  <a:lnTo>
                    <a:pt x="23" y="26"/>
                  </a:lnTo>
                  <a:lnTo>
                    <a:pt x="30" y="26"/>
                  </a:lnTo>
                  <a:lnTo>
                    <a:pt x="34" y="29"/>
                  </a:lnTo>
                  <a:lnTo>
                    <a:pt x="42" y="36"/>
                  </a:lnTo>
                  <a:lnTo>
                    <a:pt x="45" y="37"/>
                  </a:lnTo>
                  <a:lnTo>
                    <a:pt x="53" y="33"/>
                  </a:lnTo>
                  <a:lnTo>
                    <a:pt x="59" y="33"/>
                  </a:lnTo>
                  <a:lnTo>
                    <a:pt x="62" y="35"/>
                  </a:lnTo>
                  <a:lnTo>
                    <a:pt x="66" y="39"/>
                  </a:lnTo>
                  <a:lnTo>
                    <a:pt x="69" y="43"/>
                  </a:lnTo>
                  <a:lnTo>
                    <a:pt x="72" y="49"/>
                  </a:lnTo>
                  <a:lnTo>
                    <a:pt x="73" y="55"/>
                  </a:lnTo>
                  <a:lnTo>
                    <a:pt x="76" y="58"/>
                  </a:lnTo>
                  <a:lnTo>
                    <a:pt x="78" y="58"/>
                  </a:lnTo>
                  <a:lnTo>
                    <a:pt x="80" y="56"/>
                  </a:lnTo>
                  <a:lnTo>
                    <a:pt x="85" y="53"/>
                  </a:lnTo>
                  <a:lnTo>
                    <a:pt x="89" y="49"/>
                  </a:lnTo>
                  <a:lnTo>
                    <a:pt x="93" y="49"/>
                  </a:lnTo>
                  <a:lnTo>
                    <a:pt x="99" y="52"/>
                  </a:lnTo>
                  <a:lnTo>
                    <a:pt x="100" y="52"/>
                  </a:lnTo>
                  <a:lnTo>
                    <a:pt x="103" y="40"/>
                  </a:lnTo>
                  <a:lnTo>
                    <a:pt x="106" y="33"/>
                  </a:lnTo>
                  <a:lnTo>
                    <a:pt x="109" y="29"/>
                  </a:lnTo>
                  <a:lnTo>
                    <a:pt x="113" y="27"/>
                  </a:lnTo>
                  <a:lnTo>
                    <a:pt x="118" y="23"/>
                  </a:lnTo>
                  <a:lnTo>
                    <a:pt x="121" y="22"/>
                  </a:lnTo>
                  <a:lnTo>
                    <a:pt x="125" y="26"/>
                  </a:lnTo>
                  <a:lnTo>
                    <a:pt x="126" y="29"/>
                  </a:lnTo>
                  <a:lnTo>
                    <a:pt x="128" y="30"/>
                  </a:lnTo>
                  <a:lnTo>
                    <a:pt x="131" y="30"/>
                  </a:lnTo>
                  <a:lnTo>
                    <a:pt x="133" y="27"/>
                  </a:lnTo>
                  <a:lnTo>
                    <a:pt x="135" y="25"/>
                  </a:lnTo>
                  <a:lnTo>
                    <a:pt x="135" y="15"/>
                  </a:lnTo>
                  <a:lnTo>
                    <a:pt x="136" y="13"/>
                  </a:lnTo>
                  <a:lnTo>
                    <a:pt x="149" y="13"/>
                  </a:lnTo>
                  <a:lnTo>
                    <a:pt x="151" y="10"/>
                  </a:lnTo>
                  <a:lnTo>
                    <a:pt x="155" y="9"/>
                  </a:lnTo>
                  <a:lnTo>
                    <a:pt x="158" y="6"/>
                  </a:lnTo>
                  <a:lnTo>
                    <a:pt x="162" y="3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ECECEC"/>
            </a:solidFill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90" name="Freeform 74">
              <a:extLst>
                <a:ext uri="{FF2B5EF4-FFF2-40B4-BE49-F238E27FC236}">
                  <a16:creationId xmlns:a16="http://schemas.microsoft.com/office/drawing/2014/main" xmlns="" id="{9753FE1E-F989-4862-8627-0CE0CC8B9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338" y="3403600"/>
              <a:ext cx="338137" cy="373063"/>
            </a:xfrm>
            <a:custGeom>
              <a:avLst/>
              <a:gdLst/>
              <a:ahLst/>
              <a:cxnLst>
                <a:cxn ang="0">
                  <a:pos x="166" y="13"/>
                </a:cxn>
                <a:cxn ang="0">
                  <a:pos x="173" y="4"/>
                </a:cxn>
                <a:cxn ang="0">
                  <a:pos x="180" y="8"/>
                </a:cxn>
                <a:cxn ang="0">
                  <a:pos x="194" y="18"/>
                </a:cxn>
                <a:cxn ang="0">
                  <a:pos x="205" y="40"/>
                </a:cxn>
                <a:cxn ang="0">
                  <a:pos x="210" y="41"/>
                </a:cxn>
                <a:cxn ang="0">
                  <a:pos x="210" y="53"/>
                </a:cxn>
                <a:cxn ang="0">
                  <a:pos x="200" y="60"/>
                </a:cxn>
                <a:cxn ang="0">
                  <a:pos x="196" y="80"/>
                </a:cxn>
                <a:cxn ang="0">
                  <a:pos x="197" y="113"/>
                </a:cxn>
                <a:cxn ang="0">
                  <a:pos x="197" y="150"/>
                </a:cxn>
                <a:cxn ang="0">
                  <a:pos x="170" y="152"/>
                </a:cxn>
                <a:cxn ang="0">
                  <a:pos x="163" y="144"/>
                </a:cxn>
                <a:cxn ang="0">
                  <a:pos x="154" y="146"/>
                </a:cxn>
                <a:cxn ang="0">
                  <a:pos x="160" y="153"/>
                </a:cxn>
                <a:cxn ang="0">
                  <a:pos x="160" y="163"/>
                </a:cxn>
                <a:cxn ang="0">
                  <a:pos x="160" y="170"/>
                </a:cxn>
                <a:cxn ang="0">
                  <a:pos x="166" y="173"/>
                </a:cxn>
                <a:cxn ang="0">
                  <a:pos x="159" y="179"/>
                </a:cxn>
                <a:cxn ang="0">
                  <a:pos x="146" y="185"/>
                </a:cxn>
                <a:cxn ang="0">
                  <a:pos x="146" y="193"/>
                </a:cxn>
                <a:cxn ang="0">
                  <a:pos x="154" y="199"/>
                </a:cxn>
                <a:cxn ang="0">
                  <a:pos x="162" y="215"/>
                </a:cxn>
                <a:cxn ang="0">
                  <a:pos x="156" y="218"/>
                </a:cxn>
                <a:cxn ang="0">
                  <a:pos x="101" y="220"/>
                </a:cxn>
                <a:cxn ang="0">
                  <a:pos x="76" y="186"/>
                </a:cxn>
                <a:cxn ang="0">
                  <a:pos x="80" y="157"/>
                </a:cxn>
                <a:cxn ang="0">
                  <a:pos x="58" y="110"/>
                </a:cxn>
                <a:cxn ang="0">
                  <a:pos x="43" y="43"/>
                </a:cxn>
                <a:cxn ang="0">
                  <a:pos x="15" y="34"/>
                </a:cxn>
                <a:cxn ang="0">
                  <a:pos x="14" y="26"/>
                </a:cxn>
                <a:cxn ang="0">
                  <a:pos x="2" y="15"/>
                </a:cxn>
                <a:cxn ang="0">
                  <a:pos x="0" y="4"/>
                </a:cxn>
                <a:cxn ang="0">
                  <a:pos x="27" y="8"/>
                </a:cxn>
                <a:cxn ang="0">
                  <a:pos x="37" y="4"/>
                </a:cxn>
                <a:cxn ang="0">
                  <a:pos x="44" y="17"/>
                </a:cxn>
                <a:cxn ang="0">
                  <a:pos x="53" y="24"/>
                </a:cxn>
                <a:cxn ang="0">
                  <a:pos x="58" y="37"/>
                </a:cxn>
                <a:cxn ang="0">
                  <a:pos x="61" y="56"/>
                </a:cxn>
                <a:cxn ang="0">
                  <a:pos x="76" y="54"/>
                </a:cxn>
                <a:cxn ang="0">
                  <a:pos x="74" y="66"/>
                </a:cxn>
                <a:cxn ang="0">
                  <a:pos x="84" y="64"/>
                </a:cxn>
                <a:cxn ang="0">
                  <a:pos x="104" y="51"/>
                </a:cxn>
                <a:cxn ang="0">
                  <a:pos x="139" y="33"/>
                </a:cxn>
                <a:cxn ang="0">
                  <a:pos x="136" y="21"/>
                </a:cxn>
                <a:cxn ang="0">
                  <a:pos x="129" y="24"/>
                </a:cxn>
                <a:cxn ang="0">
                  <a:pos x="124" y="15"/>
                </a:cxn>
                <a:cxn ang="0">
                  <a:pos x="143" y="0"/>
                </a:cxn>
              </a:cxnLst>
              <a:rect l="0" t="0" r="r" b="b"/>
              <a:pathLst>
                <a:path w="213" h="235">
                  <a:moveTo>
                    <a:pt x="143" y="0"/>
                  </a:moveTo>
                  <a:lnTo>
                    <a:pt x="151" y="4"/>
                  </a:lnTo>
                  <a:lnTo>
                    <a:pt x="166" y="13"/>
                  </a:lnTo>
                  <a:lnTo>
                    <a:pt x="169" y="13"/>
                  </a:lnTo>
                  <a:lnTo>
                    <a:pt x="173" y="8"/>
                  </a:lnTo>
                  <a:lnTo>
                    <a:pt x="173" y="4"/>
                  </a:lnTo>
                  <a:lnTo>
                    <a:pt x="176" y="1"/>
                  </a:lnTo>
                  <a:lnTo>
                    <a:pt x="179" y="4"/>
                  </a:lnTo>
                  <a:lnTo>
                    <a:pt x="180" y="8"/>
                  </a:lnTo>
                  <a:lnTo>
                    <a:pt x="184" y="17"/>
                  </a:lnTo>
                  <a:lnTo>
                    <a:pt x="187" y="18"/>
                  </a:lnTo>
                  <a:lnTo>
                    <a:pt x="194" y="18"/>
                  </a:lnTo>
                  <a:lnTo>
                    <a:pt x="203" y="14"/>
                  </a:lnTo>
                  <a:lnTo>
                    <a:pt x="205" y="26"/>
                  </a:lnTo>
                  <a:lnTo>
                    <a:pt x="205" y="40"/>
                  </a:lnTo>
                  <a:lnTo>
                    <a:pt x="206" y="40"/>
                  </a:lnTo>
                  <a:lnTo>
                    <a:pt x="209" y="41"/>
                  </a:lnTo>
                  <a:lnTo>
                    <a:pt x="210" y="41"/>
                  </a:lnTo>
                  <a:lnTo>
                    <a:pt x="213" y="44"/>
                  </a:lnTo>
                  <a:lnTo>
                    <a:pt x="213" y="47"/>
                  </a:lnTo>
                  <a:lnTo>
                    <a:pt x="210" y="53"/>
                  </a:lnTo>
                  <a:lnTo>
                    <a:pt x="207" y="54"/>
                  </a:lnTo>
                  <a:lnTo>
                    <a:pt x="203" y="57"/>
                  </a:lnTo>
                  <a:lnTo>
                    <a:pt x="200" y="60"/>
                  </a:lnTo>
                  <a:lnTo>
                    <a:pt x="197" y="64"/>
                  </a:lnTo>
                  <a:lnTo>
                    <a:pt x="196" y="69"/>
                  </a:lnTo>
                  <a:lnTo>
                    <a:pt x="196" y="80"/>
                  </a:lnTo>
                  <a:lnTo>
                    <a:pt x="197" y="90"/>
                  </a:lnTo>
                  <a:lnTo>
                    <a:pt x="199" y="101"/>
                  </a:lnTo>
                  <a:lnTo>
                    <a:pt x="197" y="113"/>
                  </a:lnTo>
                  <a:lnTo>
                    <a:pt x="199" y="127"/>
                  </a:lnTo>
                  <a:lnTo>
                    <a:pt x="199" y="140"/>
                  </a:lnTo>
                  <a:lnTo>
                    <a:pt x="197" y="150"/>
                  </a:lnTo>
                  <a:lnTo>
                    <a:pt x="194" y="155"/>
                  </a:lnTo>
                  <a:lnTo>
                    <a:pt x="174" y="155"/>
                  </a:lnTo>
                  <a:lnTo>
                    <a:pt x="170" y="152"/>
                  </a:lnTo>
                  <a:lnTo>
                    <a:pt x="167" y="150"/>
                  </a:lnTo>
                  <a:lnTo>
                    <a:pt x="164" y="147"/>
                  </a:lnTo>
                  <a:lnTo>
                    <a:pt x="163" y="144"/>
                  </a:lnTo>
                  <a:lnTo>
                    <a:pt x="160" y="143"/>
                  </a:lnTo>
                  <a:lnTo>
                    <a:pt x="156" y="143"/>
                  </a:lnTo>
                  <a:lnTo>
                    <a:pt x="154" y="146"/>
                  </a:lnTo>
                  <a:lnTo>
                    <a:pt x="156" y="147"/>
                  </a:lnTo>
                  <a:lnTo>
                    <a:pt x="157" y="150"/>
                  </a:lnTo>
                  <a:lnTo>
                    <a:pt x="160" y="153"/>
                  </a:lnTo>
                  <a:lnTo>
                    <a:pt x="162" y="156"/>
                  </a:lnTo>
                  <a:lnTo>
                    <a:pt x="162" y="160"/>
                  </a:lnTo>
                  <a:lnTo>
                    <a:pt x="160" y="163"/>
                  </a:lnTo>
                  <a:lnTo>
                    <a:pt x="157" y="166"/>
                  </a:lnTo>
                  <a:lnTo>
                    <a:pt x="157" y="167"/>
                  </a:lnTo>
                  <a:lnTo>
                    <a:pt x="160" y="170"/>
                  </a:lnTo>
                  <a:lnTo>
                    <a:pt x="162" y="170"/>
                  </a:lnTo>
                  <a:lnTo>
                    <a:pt x="164" y="172"/>
                  </a:lnTo>
                  <a:lnTo>
                    <a:pt x="166" y="173"/>
                  </a:lnTo>
                  <a:lnTo>
                    <a:pt x="166" y="175"/>
                  </a:lnTo>
                  <a:lnTo>
                    <a:pt x="164" y="176"/>
                  </a:lnTo>
                  <a:lnTo>
                    <a:pt x="159" y="179"/>
                  </a:lnTo>
                  <a:lnTo>
                    <a:pt x="154" y="180"/>
                  </a:lnTo>
                  <a:lnTo>
                    <a:pt x="150" y="180"/>
                  </a:lnTo>
                  <a:lnTo>
                    <a:pt x="146" y="185"/>
                  </a:lnTo>
                  <a:lnTo>
                    <a:pt x="144" y="187"/>
                  </a:lnTo>
                  <a:lnTo>
                    <a:pt x="144" y="190"/>
                  </a:lnTo>
                  <a:lnTo>
                    <a:pt x="146" y="193"/>
                  </a:lnTo>
                  <a:lnTo>
                    <a:pt x="147" y="195"/>
                  </a:lnTo>
                  <a:lnTo>
                    <a:pt x="153" y="198"/>
                  </a:lnTo>
                  <a:lnTo>
                    <a:pt x="154" y="199"/>
                  </a:lnTo>
                  <a:lnTo>
                    <a:pt x="157" y="200"/>
                  </a:lnTo>
                  <a:lnTo>
                    <a:pt x="159" y="203"/>
                  </a:lnTo>
                  <a:lnTo>
                    <a:pt x="162" y="215"/>
                  </a:lnTo>
                  <a:lnTo>
                    <a:pt x="162" y="222"/>
                  </a:lnTo>
                  <a:lnTo>
                    <a:pt x="159" y="220"/>
                  </a:lnTo>
                  <a:lnTo>
                    <a:pt x="156" y="218"/>
                  </a:lnTo>
                  <a:lnTo>
                    <a:pt x="141" y="223"/>
                  </a:lnTo>
                  <a:lnTo>
                    <a:pt x="104" y="235"/>
                  </a:lnTo>
                  <a:lnTo>
                    <a:pt x="101" y="220"/>
                  </a:lnTo>
                  <a:lnTo>
                    <a:pt x="94" y="206"/>
                  </a:lnTo>
                  <a:lnTo>
                    <a:pt x="86" y="195"/>
                  </a:lnTo>
                  <a:lnTo>
                    <a:pt x="76" y="186"/>
                  </a:lnTo>
                  <a:lnTo>
                    <a:pt x="80" y="182"/>
                  </a:lnTo>
                  <a:lnTo>
                    <a:pt x="83" y="170"/>
                  </a:lnTo>
                  <a:lnTo>
                    <a:pt x="80" y="157"/>
                  </a:lnTo>
                  <a:lnTo>
                    <a:pt x="73" y="144"/>
                  </a:lnTo>
                  <a:lnTo>
                    <a:pt x="63" y="132"/>
                  </a:lnTo>
                  <a:lnTo>
                    <a:pt x="58" y="110"/>
                  </a:lnTo>
                  <a:lnTo>
                    <a:pt x="60" y="89"/>
                  </a:lnTo>
                  <a:lnTo>
                    <a:pt x="53" y="66"/>
                  </a:lnTo>
                  <a:lnTo>
                    <a:pt x="43" y="43"/>
                  </a:lnTo>
                  <a:lnTo>
                    <a:pt x="30" y="40"/>
                  </a:lnTo>
                  <a:lnTo>
                    <a:pt x="17" y="36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4" y="27"/>
                  </a:lnTo>
                  <a:lnTo>
                    <a:pt x="14" y="26"/>
                  </a:lnTo>
                  <a:lnTo>
                    <a:pt x="10" y="21"/>
                  </a:lnTo>
                  <a:lnTo>
                    <a:pt x="4" y="18"/>
                  </a:lnTo>
                  <a:lnTo>
                    <a:pt x="2" y="15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12" y="8"/>
                  </a:lnTo>
                  <a:lnTo>
                    <a:pt x="24" y="7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5" y="5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4" y="8"/>
                  </a:lnTo>
                  <a:lnTo>
                    <a:pt x="44" y="17"/>
                  </a:lnTo>
                  <a:lnTo>
                    <a:pt x="45" y="20"/>
                  </a:lnTo>
                  <a:lnTo>
                    <a:pt x="50" y="24"/>
                  </a:lnTo>
                  <a:lnTo>
                    <a:pt x="53" y="24"/>
                  </a:lnTo>
                  <a:lnTo>
                    <a:pt x="54" y="27"/>
                  </a:lnTo>
                  <a:lnTo>
                    <a:pt x="55" y="28"/>
                  </a:lnTo>
                  <a:lnTo>
                    <a:pt x="58" y="37"/>
                  </a:lnTo>
                  <a:lnTo>
                    <a:pt x="58" y="44"/>
                  </a:lnTo>
                  <a:lnTo>
                    <a:pt x="60" y="53"/>
                  </a:lnTo>
                  <a:lnTo>
                    <a:pt x="61" y="56"/>
                  </a:lnTo>
                  <a:lnTo>
                    <a:pt x="64" y="57"/>
                  </a:lnTo>
                  <a:lnTo>
                    <a:pt x="70" y="57"/>
                  </a:lnTo>
                  <a:lnTo>
                    <a:pt x="76" y="54"/>
                  </a:lnTo>
                  <a:lnTo>
                    <a:pt x="76" y="61"/>
                  </a:lnTo>
                  <a:lnTo>
                    <a:pt x="74" y="64"/>
                  </a:lnTo>
                  <a:lnTo>
                    <a:pt x="74" y="66"/>
                  </a:lnTo>
                  <a:lnTo>
                    <a:pt x="77" y="67"/>
                  </a:lnTo>
                  <a:lnTo>
                    <a:pt x="80" y="66"/>
                  </a:lnTo>
                  <a:lnTo>
                    <a:pt x="84" y="64"/>
                  </a:lnTo>
                  <a:lnTo>
                    <a:pt x="93" y="56"/>
                  </a:lnTo>
                  <a:lnTo>
                    <a:pt x="96" y="54"/>
                  </a:lnTo>
                  <a:lnTo>
                    <a:pt x="104" y="51"/>
                  </a:lnTo>
                  <a:lnTo>
                    <a:pt x="116" y="50"/>
                  </a:lnTo>
                  <a:lnTo>
                    <a:pt x="127" y="44"/>
                  </a:lnTo>
                  <a:lnTo>
                    <a:pt x="139" y="33"/>
                  </a:lnTo>
                  <a:lnTo>
                    <a:pt x="141" y="27"/>
                  </a:lnTo>
                  <a:lnTo>
                    <a:pt x="140" y="21"/>
                  </a:lnTo>
                  <a:lnTo>
                    <a:pt x="136" y="21"/>
                  </a:lnTo>
                  <a:lnTo>
                    <a:pt x="133" y="23"/>
                  </a:lnTo>
                  <a:lnTo>
                    <a:pt x="130" y="23"/>
                  </a:lnTo>
                  <a:lnTo>
                    <a:pt x="129" y="24"/>
                  </a:lnTo>
                  <a:lnTo>
                    <a:pt x="123" y="21"/>
                  </a:lnTo>
                  <a:lnTo>
                    <a:pt x="123" y="17"/>
                  </a:lnTo>
                  <a:lnTo>
                    <a:pt x="124" y="15"/>
                  </a:lnTo>
                  <a:lnTo>
                    <a:pt x="124" y="13"/>
                  </a:lnTo>
                  <a:lnTo>
                    <a:pt x="134" y="3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91" name="Freeform 75">
              <a:extLst>
                <a:ext uri="{FF2B5EF4-FFF2-40B4-BE49-F238E27FC236}">
                  <a16:creationId xmlns:a16="http://schemas.microsoft.com/office/drawing/2014/main" xmlns="" id="{8E27570B-7ED2-4A9E-BA87-50818F85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750" y="3382963"/>
              <a:ext cx="260350" cy="37306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9" y="6"/>
                </a:cxn>
                <a:cxn ang="0">
                  <a:pos x="53" y="10"/>
                </a:cxn>
                <a:cxn ang="0">
                  <a:pos x="58" y="11"/>
                </a:cxn>
                <a:cxn ang="0">
                  <a:pos x="59" y="6"/>
                </a:cxn>
                <a:cxn ang="0">
                  <a:pos x="65" y="3"/>
                </a:cxn>
                <a:cxn ang="0">
                  <a:pos x="72" y="13"/>
                </a:cxn>
                <a:cxn ang="0">
                  <a:pos x="81" y="17"/>
                </a:cxn>
                <a:cxn ang="0">
                  <a:pos x="82" y="24"/>
                </a:cxn>
                <a:cxn ang="0">
                  <a:pos x="85" y="31"/>
                </a:cxn>
                <a:cxn ang="0">
                  <a:pos x="95" y="39"/>
                </a:cxn>
                <a:cxn ang="0">
                  <a:pos x="96" y="43"/>
                </a:cxn>
                <a:cxn ang="0">
                  <a:pos x="98" y="49"/>
                </a:cxn>
                <a:cxn ang="0">
                  <a:pos x="124" y="56"/>
                </a:cxn>
                <a:cxn ang="0">
                  <a:pos x="141" y="102"/>
                </a:cxn>
                <a:cxn ang="0">
                  <a:pos x="144" y="145"/>
                </a:cxn>
                <a:cxn ang="0">
                  <a:pos x="161" y="170"/>
                </a:cxn>
                <a:cxn ang="0">
                  <a:pos x="161" y="195"/>
                </a:cxn>
                <a:cxn ang="0">
                  <a:pos x="145" y="200"/>
                </a:cxn>
                <a:cxn ang="0">
                  <a:pos x="126" y="196"/>
                </a:cxn>
                <a:cxn ang="0">
                  <a:pos x="116" y="199"/>
                </a:cxn>
                <a:cxn ang="0">
                  <a:pos x="121" y="211"/>
                </a:cxn>
                <a:cxn ang="0">
                  <a:pos x="122" y="215"/>
                </a:cxn>
                <a:cxn ang="0">
                  <a:pos x="108" y="212"/>
                </a:cxn>
                <a:cxn ang="0">
                  <a:pos x="93" y="211"/>
                </a:cxn>
                <a:cxn ang="0">
                  <a:pos x="96" y="215"/>
                </a:cxn>
                <a:cxn ang="0">
                  <a:pos x="105" y="218"/>
                </a:cxn>
                <a:cxn ang="0">
                  <a:pos x="109" y="223"/>
                </a:cxn>
                <a:cxn ang="0">
                  <a:pos x="112" y="231"/>
                </a:cxn>
                <a:cxn ang="0">
                  <a:pos x="108" y="233"/>
                </a:cxn>
                <a:cxn ang="0">
                  <a:pos x="101" y="235"/>
                </a:cxn>
                <a:cxn ang="0">
                  <a:pos x="96" y="233"/>
                </a:cxn>
                <a:cxn ang="0">
                  <a:pos x="91" y="231"/>
                </a:cxn>
                <a:cxn ang="0">
                  <a:pos x="89" y="226"/>
                </a:cxn>
                <a:cxn ang="0">
                  <a:pos x="85" y="219"/>
                </a:cxn>
                <a:cxn ang="0">
                  <a:pos x="78" y="218"/>
                </a:cxn>
                <a:cxn ang="0">
                  <a:pos x="69" y="211"/>
                </a:cxn>
                <a:cxn ang="0">
                  <a:pos x="65" y="195"/>
                </a:cxn>
                <a:cxn ang="0">
                  <a:pos x="59" y="188"/>
                </a:cxn>
                <a:cxn ang="0">
                  <a:pos x="56" y="183"/>
                </a:cxn>
                <a:cxn ang="0">
                  <a:pos x="43" y="182"/>
                </a:cxn>
                <a:cxn ang="0">
                  <a:pos x="27" y="173"/>
                </a:cxn>
                <a:cxn ang="0">
                  <a:pos x="25" y="152"/>
                </a:cxn>
                <a:cxn ang="0">
                  <a:pos x="15" y="145"/>
                </a:cxn>
                <a:cxn ang="0">
                  <a:pos x="9" y="132"/>
                </a:cxn>
                <a:cxn ang="0">
                  <a:pos x="25" y="119"/>
                </a:cxn>
                <a:cxn ang="0">
                  <a:pos x="9" y="94"/>
                </a:cxn>
                <a:cxn ang="0">
                  <a:pos x="2" y="74"/>
                </a:cxn>
                <a:cxn ang="0">
                  <a:pos x="6" y="66"/>
                </a:cxn>
                <a:cxn ang="0">
                  <a:pos x="15" y="61"/>
                </a:cxn>
                <a:cxn ang="0">
                  <a:pos x="19" y="63"/>
                </a:cxn>
                <a:cxn ang="0">
                  <a:pos x="23" y="57"/>
                </a:cxn>
                <a:cxn ang="0">
                  <a:pos x="25" y="51"/>
                </a:cxn>
                <a:cxn ang="0">
                  <a:pos x="30" y="40"/>
                </a:cxn>
                <a:cxn ang="0">
                  <a:pos x="36" y="31"/>
                </a:cxn>
                <a:cxn ang="0">
                  <a:pos x="33" y="14"/>
                </a:cxn>
                <a:cxn ang="0">
                  <a:pos x="40" y="0"/>
                </a:cxn>
              </a:cxnLst>
              <a:rect l="0" t="0" r="r" b="b"/>
              <a:pathLst>
                <a:path w="164" h="235">
                  <a:moveTo>
                    <a:pt x="40" y="0"/>
                  </a:moveTo>
                  <a:lnTo>
                    <a:pt x="45" y="0"/>
                  </a:lnTo>
                  <a:lnTo>
                    <a:pt x="46" y="3"/>
                  </a:lnTo>
                  <a:lnTo>
                    <a:pt x="49" y="6"/>
                  </a:lnTo>
                  <a:lnTo>
                    <a:pt x="50" y="8"/>
                  </a:lnTo>
                  <a:lnTo>
                    <a:pt x="53" y="10"/>
                  </a:lnTo>
                  <a:lnTo>
                    <a:pt x="55" y="11"/>
                  </a:lnTo>
                  <a:lnTo>
                    <a:pt x="58" y="11"/>
                  </a:lnTo>
                  <a:lnTo>
                    <a:pt x="59" y="10"/>
                  </a:lnTo>
                  <a:lnTo>
                    <a:pt x="59" y="6"/>
                  </a:lnTo>
                  <a:lnTo>
                    <a:pt x="62" y="3"/>
                  </a:lnTo>
                  <a:lnTo>
                    <a:pt x="65" y="3"/>
                  </a:lnTo>
                  <a:lnTo>
                    <a:pt x="66" y="7"/>
                  </a:lnTo>
                  <a:lnTo>
                    <a:pt x="72" y="13"/>
                  </a:lnTo>
                  <a:lnTo>
                    <a:pt x="76" y="16"/>
                  </a:lnTo>
                  <a:lnTo>
                    <a:pt x="81" y="17"/>
                  </a:lnTo>
                  <a:lnTo>
                    <a:pt x="81" y="21"/>
                  </a:lnTo>
                  <a:lnTo>
                    <a:pt x="82" y="24"/>
                  </a:lnTo>
                  <a:lnTo>
                    <a:pt x="83" y="28"/>
                  </a:lnTo>
                  <a:lnTo>
                    <a:pt x="85" y="31"/>
                  </a:lnTo>
                  <a:lnTo>
                    <a:pt x="91" y="34"/>
                  </a:lnTo>
                  <a:lnTo>
                    <a:pt x="95" y="39"/>
                  </a:lnTo>
                  <a:lnTo>
                    <a:pt x="95" y="40"/>
                  </a:lnTo>
                  <a:lnTo>
                    <a:pt x="96" y="43"/>
                  </a:lnTo>
                  <a:lnTo>
                    <a:pt x="96" y="47"/>
                  </a:lnTo>
                  <a:lnTo>
                    <a:pt x="98" y="49"/>
                  </a:lnTo>
                  <a:lnTo>
                    <a:pt x="111" y="53"/>
                  </a:lnTo>
                  <a:lnTo>
                    <a:pt x="124" y="56"/>
                  </a:lnTo>
                  <a:lnTo>
                    <a:pt x="134" y="79"/>
                  </a:lnTo>
                  <a:lnTo>
                    <a:pt x="141" y="102"/>
                  </a:lnTo>
                  <a:lnTo>
                    <a:pt x="139" y="123"/>
                  </a:lnTo>
                  <a:lnTo>
                    <a:pt x="144" y="145"/>
                  </a:lnTo>
                  <a:lnTo>
                    <a:pt x="154" y="157"/>
                  </a:lnTo>
                  <a:lnTo>
                    <a:pt x="161" y="170"/>
                  </a:lnTo>
                  <a:lnTo>
                    <a:pt x="164" y="183"/>
                  </a:lnTo>
                  <a:lnTo>
                    <a:pt x="161" y="195"/>
                  </a:lnTo>
                  <a:lnTo>
                    <a:pt x="157" y="199"/>
                  </a:lnTo>
                  <a:lnTo>
                    <a:pt x="145" y="200"/>
                  </a:lnTo>
                  <a:lnTo>
                    <a:pt x="135" y="198"/>
                  </a:lnTo>
                  <a:lnTo>
                    <a:pt x="126" y="196"/>
                  </a:lnTo>
                  <a:lnTo>
                    <a:pt x="119" y="196"/>
                  </a:lnTo>
                  <a:lnTo>
                    <a:pt x="116" y="199"/>
                  </a:lnTo>
                  <a:lnTo>
                    <a:pt x="116" y="202"/>
                  </a:lnTo>
                  <a:lnTo>
                    <a:pt x="121" y="211"/>
                  </a:lnTo>
                  <a:lnTo>
                    <a:pt x="124" y="213"/>
                  </a:lnTo>
                  <a:lnTo>
                    <a:pt x="122" y="215"/>
                  </a:lnTo>
                  <a:lnTo>
                    <a:pt x="115" y="216"/>
                  </a:lnTo>
                  <a:lnTo>
                    <a:pt x="108" y="212"/>
                  </a:lnTo>
                  <a:lnTo>
                    <a:pt x="101" y="209"/>
                  </a:lnTo>
                  <a:lnTo>
                    <a:pt x="93" y="211"/>
                  </a:lnTo>
                  <a:lnTo>
                    <a:pt x="93" y="212"/>
                  </a:lnTo>
                  <a:lnTo>
                    <a:pt x="96" y="215"/>
                  </a:lnTo>
                  <a:lnTo>
                    <a:pt x="99" y="215"/>
                  </a:lnTo>
                  <a:lnTo>
                    <a:pt x="105" y="218"/>
                  </a:lnTo>
                  <a:lnTo>
                    <a:pt x="108" y="221"/>
                  </a:lnTo>
                  <a:lnTo>
                    <a:pt x="109" y="223"/>
                  </a:lnTo>
                  <a:lnTo>
                    <a:pt x="112" y="226"/>
                  </a:lnTo>
                  <a:lnTo>
                    <a:pt x="112" y="231"/>
                  </a:lnTo>
                  <a:lnTo>
                    <a:pt x="111" y="232"/>
                  </a:lnTo>
                  <a:lnTo>
                    <a:pt x="108" y="233"/>
                  </a:lnTo>
                  <a:lnTo>
                    <a:pt x="103" y="233"/>
                  </a:lnTo>
                  <a:lnTo>
                    <a:pt x="101" y="235"/>
                  </a:lnTo>
                  <a:lnTo>
                    <a:pt x="98" y="235"/>
                  </a:lnTo>
                  <a:lnTo>
                    <a:pt x="96" y="233"/>
                  </a:lnTo>
                  <a:lnTo>
                    <a:pt x="93" y="233"/>
                  </a:lnTo>
                  <a:lnTo>
                    <a:pt x="91" y="231"/>
                  </a:lnTo>
                  <a:lnTo>
                    <a:pt x="91" y="228"/>
                  </a:lnTo>
                  <a:lnTo>
                    <a:pt x="89" y="226"/>
                  </a:lnTo>
                  <a:lnTo>
                    <a:pt x="89" y="223"/>
                  </a:lnTo>
                  <a:lnTo>
                    <a:pt x="85" y="219"/>
                  </a:lnTo>
                  <a:lnTo>
                    <a:pt x="82" y="218"/>
                  </a:lnTo>
                  <a:lnTo>
                    <a:pt x="78" y="218"/>
                  </a:lnTo>
                  <a:lnTo>
                    <a:pt x="72" y="215"/>
                  </a:lnTo>
                  <a:lnTo>
                    <a:pt x="69" y="211"/>
                  </a:lnTo>
                  <a:lnTo>
                    <a:pt x="66" y="203"/>
                  </a:lnTo>
                  <a:lnTo>
                    <a:pt x="65" y="195"/>
                  </a:lnTo>
                  <a:lnTo>
                    <a:pt x="62" y="190"/>
                  </a:lnTo>
                  <a:lnTo>
                    <a:pt x="59" y="188"/>
                  </a:lnTo>
                  <a:lnTo>
                    <a:pt x="58" y="185"/>
                  </a:lnTo>
                  <a:lnTo>
                    <a:pt x="56" y="183"/>
                  </a:lnTo>
                  <a:lnTo>
                    <a:pt x="50" y="182"/>
                  </a:lnTo>
                  <a:lnTo>
                    <a:pt x="43" y="182"/>
                  </a:lnTo>
                  <a:lnTo>
                    <a:pt x="35" y="179"/>
                  </a:lnTo>
                  <a:lnTo>
                    <a:pt x="27" y="173"/>
                  </a:lnTo>
                  <a:lnTo>
                    <a:pt x="25" y="166"/>
                  </a:lnTo>
                  <a:lnTo>
                    <a:pt x="25" y="152"/>
                  </a:lnTo>
                  <a:lnTo>
                    <a:pt x="22" y="146"/>
                  </a:lnTo>
                  <a:lnTo>
                    <a:pt x="15" y="145"/>
                  </a:lnTo>
                  <a:lnTo>
                    <a:pt x="9" y="145"/>
                  </a:lnTo>
                  <a:lnTo>
                    <a:pt x="9" y="132"/>
                  </a:lnTo>
                  <a:lnTo>
                    <a:pt x="13" y="123"/>
                  </a:lnTo>
                  <a:lnTo>
                    <a:pt x="25" y="119"/>
                  </a:lnTo>
                  <a:lnTo>
                    <a:pt x="17" y="106"/>
                  </a:lnTo>
                  <a:lnTo>
                    <a:pt x="9" y="94"/>
                  </a:lnTo>
                  <a:lnTo>
                    <a:pt x="0" y="79"/>
                  </a:lnTo>
                  <a:lnTo>
                    <a:pt x="2" y="74"/>
                  </a:lnTo>
                  <a:lnTo>
                    <a:pt x="5" y="70"/>
                  </a:lnTo>
                  <a:lnTo>
                    <a:pt x="6" y="66"/>
                  </a:lnTo>
                  <a:lnTo>
                    <a:pt x="12" y="60"/>
                  </a:lnTo>
                  <a:lnTo>
                    <a:pt x="15" y="61"/>
                  </a:lnTo>
                  <a:lnTo>
                    <a:pt x="16" y="61"/>
                  </a:lnTo>
                  <a:lnTo>
                    <a:pt x="19" y="63"/>
                  </a:lnTo>
                  <a:lnTo>
                    <a:pt x="22" y="60"/>
                  </a:lnTo>
                  <a:lnTo>
                    <a:pt x="23" y="57"/>
                  </a:lnTo>
                  <a:lnTo>
                    <a:pt x="23" y="54"/>
                  </a:lnTo>
                  <a:lnTo>
                    <a:pt x="25" y="51"/>
                  </a:lnTo>
                  <a:lnTo>
                    <a:pt x="25" y="49"/>
                  </a:lnTo>
                  <a:lnTo>
                    <a:pt x="30" y="40"/>
                  </a:lnTo>
                  <a:lnTo>
                    <a:pt x="35" y="36"/>
                  </a:lnTo>
                  <a:lnTo>
                    <a:pt x="36" y="31"/>
                  </a:lnTo>
                  <a:lnTo>
                    <a:pt x="35" y="21"/>
                  </a:lnTo>
                  <a:lnTo>
                    <a:pt x="33" y="14"/>
                  </a:lnTo>
                  <a:lnTo>
                    <a:pt x="35" y="6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92" name="Freeform 76">
              <a:extLst>
                <a:ext uri="{FF2B5EF4-FFF2-40B4-BE49-F238E27FC236}">
                  <a16:creationId xmlns:a16="http://schemas.microsoft.com/office/drawing/2014/main" xmlns="" id="{FF906D00-779C-4B9A-906F-EAAAC403F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0575" y="4202113"/>
              <a:ext cx="296862" cy="242888"/>
            </a:xfrm>
            <a:custGeom>
              <a:avLst/>
              <a:gdLst/>
              <a:ahLst/>
              <a:cxnLst>
                <a:cxn ang="0">
                  <a:pos x="187" y="3"/>
                </a:cxn>
                <a:cxn ang="0">
                  <a:pos x="182" y="17"/>
                </a:cxn>
                <a:cxn ang="0">
                  <a:pos x="174" y="28"/>
                </a:cxn>
                <a:cxn ang="0">
                  <a:pos x="158" y="40"/>
                </a:cxn>
                <a:cxn ang="0">
                  <a:pos x="142" y="60"/>
                </a:cxn>
                <a:cxn ang="0">
                  <a:pos x="128" y="86"/>
                </a:cxn>
                <a:cxn ang="0">
                  <a:pos x="111" y="93"/>
                </a:cxn>
                <a:cxn ang="0">
                  <a:pos x="105" y="106"/>
                </a:cxn>
                <a:cxn ang="0">
                  <a:pos x="101" y="125"/>
                </a:cxn>
                <a:cxn ang="0">
                  <a:pos x="69" y="140"/>
                </a:cxn>
                <a:cxn ang="0">
                  <a:pos x="66" y="145"/>
                </a:cxn>
                <a:cxn ang="0">
                  <a:pos x="65" y="149"/>
                </a:cxn>
                <a:cxn ang="0">
                  <a:pos x="60" y="153"/>
                </a:cxn>
                <a:cxn ang="0">
                  <a:pos x="52" y="152"/>
                </a:cxn>
                <a:cxn ang="0">
                  <a:pos x="49" y="147"/>
                </a:cxn>
                <a:cxn ang="0">
                  <a:pos x="45" y="146"/>
                </a:cxn>
                <a:cxn ang="0">
                  <a:pos x="39" y="146"/>
                </a:cxn>
                <a:cxn ang="0">
                  <a:pos x="33" y="145"/>
                </a:cxn>
                <a:cxn ang="0">
                  <a:pos x="27" y="135"/>
                </a:cxn>
                <a:cxn ang="0">
                  <a:pos x="26" y="127"/>
                </a:cxn>
                <a:cxn ang="0">
                  <a:pos x="16" y="117"/>
                </a:cxn>
                <a:cxn ang="0">
                  <a:pos x="6" y="106"/>
                </a:cxn>
                <a:cxn ang="0">
                  <a:pos x="6" y="86"/>
                </a:cxn>
                <a:cxn ang="0">
                  <a:pos x="12" y="59"/>
                </a:cxn>
                <a:cxn ang="0">
                  <a:pos x="19" y="46"/>
                </a:cxn>
                <a:cxn ang="0">
                  <a:pos x="32" y="47"/>
                </a:cxn>
                <a:cxn ang="0">
                  <a:pos x="39" y="41"/>
                </a:cxn>
                <a:cxn ang="0">
                  <a:pos x="40" y="36"/>
                </a:cxn>
                <a:cxn ang="0">
                  <a:pos x="46" y="28"/>
                </a:cxn>
                <a:cxn ang="0">
                  <a:pos x="59" y="33"/>
                </a:cxn>
                <a:cxn ang="0">
                  <a:pos x="70" y="31"/>
                </a:cxn>
                <a:cxn ang="0">
                  <a:pos x="78" y="26"/>
                </a:cxn>
                <a:cxn ang="0">
                  <a:pos x="83" y="24"/>
                </a:cxn>
                <a:cxn ang="0">
                  <a:pos x="116" y="41"/>
                </a:cxn>
                <a:cxn ang="0">
                  <a:pos x="132" y="40"/>
                </a:cxn>
                <a:cxn ang="0">
                  <a:pos x="142" y="26"/>
                </a:cxn>
                <a:cxn ang="0">
                  <a:pos x="158" y="10"/>
                </a:cxn>
                <a:cxn ang="0">
                  <a:pos x="185" y="0"/>
                </a:cxn>
              </a:cxnLst>
              <a:rect l="0" t="0" r="r" b="b"/>
              <a:pathLst>
                <a:path w="187" h="153">
                  <a:moveTo>
                    <a:pt x="185" y="0"/>
                  </a:moveTo>
                  <a:lnTo>
                    <a:pt x="187" y="3"/>
                  </a:lnTo>
                  <a:lnTo>
                    <a:pt x="185" y="8"/>
                  </a:lnTo>
                  <a:lnTo>
                    <a:pt x="182" y="17"/>
                  </a:lnTo>
                  <a:lnTo>
                    <a:pt x="177" y="24"/>
                  </a:lnTo>
                  <a:lnTo>
                    <a:pt x="174" y="28"/>
                  </a:lnTo>
                  <a:lnTo>
                    <a:pt x="165" y="28"/>
                  </a:lnTo>
                  <a:lnTo>
                    <a:pt x="158" y="40"/>
                  </a:lnTo>
                  <a:lnTo>
                    <a:pt x="151" y="50"/>
                  </a:lnTo>
                  <a:lnTo>
                    <a:pt x="142" y="60"/>
                  </a:lnTo>
                  <a:lnTo>
                    <a:pt x="134" y="71"/>
                  </a:lnTo>
                  <a:lnTo>
                    <a:pt x="128" y="86"/>
                  </a:lnTo>
                  <a:lnTo>
                    <a:pt x="124" y="89"/>
                  </a:lnTo>
                  <a:lnTo>
                    <a:pt x="111" y="93"/>
                  </a:lnTo>
                  <a:lnTo>
                    <a:pt x="108" y="97"/>
                  </a:lnTo>
                  <a:lnTo>
                    <a:pt x="105" y="106"/>
                  </a:lnTo>
                  <a:lnTo>
                    <a:pt x="102" y="116"/>
                  </a:lnTo>
                  <a:lnTo>
                    <a:pt x="101" y="125"/>
                  </a:lnTo>
                  <a:lnTo>
                    <a:pt x="82" y="133"/>
                  </a:lnTo>
                  <a:lnTo>
                    <a:pt x="69" y="140"/>
                  </a:lnTo>
                  <a:lnTo>
                    <a:pt x="68" y="142"/>
                  </a:lnTo>
                  <a:lnTo>
                    <a:pt x="66" y="145"/>
                  </a:lnTo>
                  <a:lnTo>
                    <a:pt x="66" y="147"/>
                  </a:lnTo>
                  <a:lnTo>
                    <a:pt x="65" y="149"/>
                  </a:lnTo>
                  <a:lnTo>
                    <a:pt x="63" y="152"/>
                  </a:lnTo>
                  <a:lnTo>
                    <a:pt x="60" y="153"/>
                  </a:lnTo>
                  <a:lnTo>
                    <a:pt x="56" y="152"/>
                  </a:lnTo>
                  <a:lnTo>
                    <a:pt x="52" y="152"/>
                  </a:lnTo>
                  <a:lnTo>
                    <a:pt x="50" y="150"/>
                  </a:lnTo>
                  <a:lnTo>
                    <a:pt x="49" y="147"/>
                  </a:lnTo>
                  <a:lnTo>
                    <a:pt x="48" y="146"/>
                  </a:lnTo>
                  <a:lnTo>
                    <a:pt x="45" y="146"/>
                  </a:lnTo>
                  <a:lnTo>
                    <a:pt x="43" y="145"/>
                  </a:lnTo>
                  <a:lnTo>
                    <a:pt x="39" y="146"/>
                  </a:lnTo>
                  <a:lnTo>
                    <a:pt x="36" y="146"/>
                  </a:lnTo>
                  <a:lnTo>
                    <a:pt x="33" y="145"/>
                  </a:lnTo>
                  <a:lnTo>
                    <a:pt x="27" y="139"/>
                  </a:lnTo>
                  <a:lnTo>
                    <a:pt x="27" y="135"/>
                  </a:lnTo>
                  <a:lnTo>
                    <a:pt x="26" y="132"/>
                  </a:lnTo>
                  <a:lnTo>
                    <a:pt x="26" y="127"/>
                  </a:lnTo>
                  <a:lnTo>
                    <a:pt x="25" y="125"/>
                  </a:lnTo>
                  <a:lnTo>
                    <a:pt x="16" y="117"/>
                  </a:lnTo>
                  <a:lnTo>
                    <a:pt x="10" y="112"/>
                  </a:lnTo>
                  <a:lnTo>
                    <a:pt x="6" y="106"/>
                  </a:lnTo>
                  <a:lnTo>
                    <a:pt x="0" y="97"/>
                  </a:lnTo>
                  <a:lnTo>
                    <a:pt x="6" y="86"/>
                  </a:lnTo>
                  <a:lnTo>
                    <a:pt x="9" y="73"/>
                  </a:lnTo>
                  <a:lnTo>
                    <a:pt x="12" y="59"/>
                  </a:lnTo>
                  <a:lnTo>
                    <a:pt x="16" y="44"/>
                  </a:lnTo>
                  <a:lnTo>
                    <a:pt x="19" y="46"/>
                  </a:lnTo>
                  <a:lnTo>
                    <a:pt x="23" y="47"/>
                  </a:lnTo>
                  <a:lnTo>
                    <a:pt x="32" y="47"/>
                  </a:lnTo>
                  <a:lnTo>
                    <a:pt x="36" y="44"/>
                  </a:lnTo>
                  <a:lnTo>
                    <a:pt x="39" y="41"/>
                  </a:lnTo>
                  <a:lnTo>
                    <a:pt x="40" y="39"/>
                  </a:lnTo>
                  <a:lnTo>
                    <a:pt x="40" y="36"/>
                  </a:lnTo>
                  <a:lnTo>
                    <a:pt x="43" y="30"/>
                  </a:lnTo>
                  <a:lnTo>
                    <a:pt x="46" y="28"/>
                  </a:lnTo>
                  <a:lnTo>
                    <a:pt x="50" y="28"/>
                  </a:lnTo>
                  <a:lnTo>
                    <a:pt x="59" y="33"/>
                  </a:lnTo>
                  <a:lnTo>
                    <a:pt x="65" y="34"/>
                  </a:lnTo>
                  <a:lnTo>
                    <a:pt x="70" y="31"/>
                  </a:lnTo>
                  <a:lnTo>
                    <a:pt x="75" y="28"/>
                  </a:lnTo>
                  <a:lnTo>
                    <a:pt x="78" y="26"/>
                  </a:lnTo>
                  <a:lnTo>
                    <a:pt x="81" y="24"/>
                  </a:lnTo>
                  <a:lnTo>
                    <a:pt x="83" y="24"/>
                  </a:lnTo>
                  <a:lnTo>
                    <a:pt x="93" y="30"/>
                  </a:lnTo>
                  <a:lnTo>
                    <a:pt x="116" y="41"/>
                  </a:lnTo>
                  <a:lnTo>
                    <a:pt x="126" y="43"/>
                  </a:lnTo>
                  <a:lnTo>
                    <a:pt x="132" y="40"/>
                  </a:lnTo>
                  <a:lnTo>
                    <a:pt x="136" y="34"/>
                  </a:lnTo>
                  <a:lnTo>
                    <a:pt x="142" y="26"/>
                  </a:lnTo>
                  <a:lnTo>
                    <a:pt x="149" y="17"/>
                  </a:lnTo>
                  <a:lnTo>
                    <a:pt x="158" y="10"/>
                  </a:lnTo>
                  <a:lnTo>
                    <a:pt x="169" y="4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93" name="Freeform 77">
              <a:extLst>
                <a:ext uri="{FF2B5EF4-FFF2-40B4-BE49-F238E27FC236}">
                  <a16:creationId xmlns:a16="http://schemas.microsoft.com/office/drawing/2014/main" xmlns="" id="{64750D0C-DA6D-45AA-B022-B5C727E5A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625" y="4303713"/>
              <a:ext cx="635000" cy="404813"/>
            </a:xfrm>
            <a:custGeom>
              <a:avLst/>
              <a:gdLst/>
              <a:ahLst/>
              <a:cxnLst>
                <a:cxn ang="0">
                  <a:pos x="322" y="5"/>
                </a:cxn>
                <a:cxn ang="0">
                  <a:pos x="344" y="19"/>
                </a:cxn>
                <a:cxn ang="0">
                  <a:pos x="361" y="35"/>
                </a:cxn>
                <a:cxn ang="0">
                  <a:pos x="380" y="36"/>
                </a:cxn>
                <a:cxn ang="0">
                  <a:pos x="394" y="36"/>
                </a:cxn>
                <a:cxn ang="0">
                  <a:pos x="397" y="56"/>
                </a:cxn>
                <a:cxn ang="0">
                  <a:pos x="385" y="79"/>
                </a:cxn>
                <a:cxn ang="0">
                  <a:pos x="382" y="114"/>
                </a:cxn>
                <a:cxn ang="0">
                  <a:pos x="371" y="128"/>
                </a:cxn>
                <a:cxn ang="0">
                  <a:pos x="347" y="162"/>
                </a:cxn>
                <a:cxn ang="0">
                  <a:pos x="355" y="202"/>
                </a:cxn>
                <a:cxn ang="0">
                  <a:pos x="354" y="227"/>
                </a:cxn>
                <a:cxn ang="0">
                  <a:pos x="329" y="248"/>
                </a:cxn>
                <a:cxn ang="0">
                  <a:pos x="308" y="254"/>
                </a:cxn>
                <a:cxn ang="0">
                  <a:pos x="299" y="247"/>
                </a:cxn>
                <a:cxn ang="0">
                  <a:pos x="262" y="237"/>
                </a:cxn>
                <a:cxn ang="0">
                  <a:pos x="239" y="238"/>
                </a:cxn>
                <a:cxn ang="0">
                  <a:pos x="218" y="222"/>
                </a:cxn>
                <a:cxn ang="0">
                  <a:pos x="213" y="201"/>
                </a:cxn>
                <a:cxn ang="0">
                  <a:pos x="192" y="188"/>
                </a:cxn>
                <a:cxn ang="0">
                  <a:pos x="149" y="187"/>
                </a:cxn>
                <a:cxn ang="0">
                  <a:pos x="153" y="177"/>
                </a:cxn>
                <a:cxn ang="0">
                  <a:pos x="119" y="179"/>
                </a:cxn>
                <a:cxn ang="0">
                  <a:pos x="83" y="191"/>
                </a:cxn>
                <a:cxn ang="0">
                  <a:pos x="41" y="210"/>
                </a:cxn>
                <a:cxn ang="0">
                  <a:pos x="26" y="204"/>
                </a:cxn>
                <a:cxn ang="0">
                  <a:pos x="13" y="195"/>
                </a:cxn>
                <a:cxn ang="0">
                  <a:pos x="15" y="182"/>
                </a:cxn>
                <a:cxn ang="0">
                  <a:pos x="26" y="188"/>
                </a:cxn>
                <a:cxn ang="0">
                  <a:pos x="31" y="184"/>
                </a:cxn>
                <a:cxn ang="0">
                  <a:pos x="17" y="158"/>
                </a:cxn>
                <a:cxn ang="0">
                  <a:pos x="1" y="131"/>
                </a:cxn>
                <a:cxn ang="0">
                  <a:pos x="10" y="92"/>
                </a:cxn>
                <a:cxn ang="0">
                  <a:pos x="28" y="99"/>
                </a:cxn>
                <a:cxn ang="0">
                  <a:pos x="47" y="86"/>
                </a:cxn>
                <a:cxn ang="0">
                  <a:pos x="54" y="72"/>
                </a:cxn>
                <a:cxn ang="0">
                  <a:pos x="76" y="76"/>
                </a:cxn>
                <a:cxn ang="0">
                  <a:pos x="81" y="95"/>
                </a:cxn>
                <a:cxn ang="0">
                  <a:pos x="109" y="89"/>
                </a:cxn>
                <a:cxn ang="0">
                  <a:pos x="129" y="105"/>
                </a:cxn>
                <a:cxn ang="0">
                  <a:pos x="149" y="104"/>
                </a:cxn>
                <a:cxn ang="0">
                  <a:pos x="169" y="91"/>
                </a:cxn>
                <a:cxn ang="0">
                  <a:pos x="212" y="61"/>
                </a:cxn>
                <a:cxn ang="0">
                  <a:pos x="229" y="19"/>
                </a:cxn>
                <a:cxn ang="0">
                  <a:pos x="241" y="7"/>
                </a:cxn>
                <a:cxn ang="0">
                  <a:pos x="273" y="12"/>
                </a:cxn>
                <a:cxn ang="0">
                  <a:pos x="291" y="15"/>
                </a:cxn>
                <a:cxn ang="0">
                  <a:pos x="301" y="12"/>
                </a:cxn>
                <a:cxn ang="0">
                  <a:pos x="299" y="5"/>
                </a:cxn>
              </a:cxnLst>
              <a:rect l="0" t="0" r="r" b="b"/>
              <a:pathLst>
                <a:path w="400" h="255">
                  <a:moveTo>
                    <a:pt x="312" y="0"/>
                  </a:moveTo>
                  <a:lnTo>
                    <a:pt x="318" y="2"/>
                  </a:lnTo>
                  <a:lnTo>
                    <a:pt x="322" y="5"/>
                  </a:lnTo>
                  <a:lnTo>
                    <a:pt x="328" y="10"/>
                  </a:lnTo>
                  <a:lnTo>
                    <a:pt x="338" y="15"/>
                  </a:lnTo>
                  <a:lnTo>
                    <a:pt x="344" y="19"/>
                  </a:lnTo>
                  <a:lnTo>
                    <a:pt x="349" y="20"/>
                  </a:lnTo>
                  <a:lnTo>
                    <a:pt x="355" y="25"/>
                  </a:lnTo>
                  <a:lnTo>
                    <a:pt x="361" y="35"/>
                  </a:lnTo>
                  <a:lnTo>
                    <a:pt x="368" y="39"/>
                  </a:lnTo>
                  <a:lnTo>
                    <a:pt x="374" y="39"/>
                  </a:lnTo>
                  <a:lnTo>
                    <a:pt x="380" y="36"/>
                  </a:lnTo>
                  <a:lnTo>
                    <a:pt x="384" y="33"/>
                  </a:lnTo>
                  <a:lnTo>
                    <a:pt x="391" y="33"/>
                  </a:lnTo>
                  <a:lnTo>
                    <a:pt x="394" y="36"/>
                  </a:lnTo>
                  <a:lnTo>
                    <a:pt x="394" y="46"/>
                  </a:lnTo>
                  <a:lnTo>
                    <a:pt x="400" y="55"/>
                  </a:lnTo>
                  <a:lnTo>
                    <a:pt x="397" y="56"/>
                  </a:lnTo>
                  <a:lnTo>
                    <a:pt x="384" y="56"/>
                  </a:lnTo>
                  <a:lnTo>
                    <a:pt x="385" y="66"/>
                  </a:lnTo>
                  <a:lnTo>
                    <a:pt x="385" y="79"/>
                  </a:lnTo>
                  <a:lnTo>
                    <a:pt x="384" y="91"/>
                  </a:lnTo>
                  <a:lnTo>
                    <a:pt x="385" y="101"/>
                  </a:lnTo>
                  <a:lnTo>
                    <a:pt x="382" y="114"/>
                  </a:lnTo>
                  <a:lnTo>
                    <a:pt x="380" y="119"/>
                  </a:lnTo>
                  <a:lnTo>
                    <a:pt x="377" y="124"/>
                  </a:lnTo>
                  <a:lnTo>
                    <a:pt x="371" y="128"/>
                  </a:lnTo>
                  <a:lnTo>
                    <a:pt x="362" y="134"/>
                  </a:lnTo>
                  <a:lnTo>
                    <a:pt x="352" y="147"/>
                  </a:lnTo>
                  <a:lnTo>
                    <a:pt x="347" y="162"/>
                  </a:lnTo>
                  <a:lnTo>
                    <a:pt x="345" y="178"/>
                  </a:lnTo>
                  <a:lnTo>
                    <a:pt x="349" y="191"/>
                  </a:lnTo>
                  <a:lnTo>
                    <a:pt x="355" y="202"/>
                  </a:lnTo>
                  <a:lnTo>
                    <a:pt x="360" y="212"/>
                  </a:lnTo>
                  <a:lnTo>
                    <a:pt x="358" y="221"/>
                  </a:lnTo>
                  <a:lnTo>
                    <a:pt x="354" y="227"/>
                  </a:lnTo>
                  <a:lnTo>
                    <a:pt x="348" y="233"/>
                  </a:lnTo>
                  <a:lnTo>
                    <a:pt x="342" y="235"/>
                  </a:lnTo>
                  <a:lnTo>
                    <a:pt x="329" y="248"/>
                  </a:lnTo>
                  <a:lnTo>
                    <a:pt x="322" y="254"/>
                  </a:lnTo>
                  <a:lnTo>
                    <a:pt x="314" y="255"/>
                  </a:lnTo>
                  <a:lnTo>
                    <a:pt x="308" y="254"/>
                  </a:lnTo>
                  <a:lnTo>
                    <a:pt x="304" y="251"/>
                  </a:lnTo>
                  <a:lnTo>
                    <a:pt x="302" y="248"/>
                  </a:lnTo>
                  <a:lnTo>
                    <a:pt x="299" y="247"/>
                  </a:lnTo>
                  <a:lnTo>
                    <a:pt x="286" y="250"/>
                  </a:lnTo>
                  <a:lnTo>
                    <a:pt x="275" y="247"/>
                  </a:lnTo>
                  <a:lnTo>
                    <a:pt x="262" y="237"/>
                  </a:lnTo>
                  <a:lnTo>
                    <a:pt x="255" y="235"/>
                  </a:lnTo>
                  <a:lnTo>
                    <a:pt x="246" y="237"/>
                  </a:lnTo>
                  <a:lnTo>
                    <a:pt x="239" y="238"/>
                  </a:lnTo>
                  <a:lnTo>
                    <a:pt x="233" y="235"/>
                  </a:lnTo>
                  <a:lnTo>
                    <a:pt x="222" y="227"/>
                  </a:lnTo>
                  <a:lnTo>
                    <a:pt x="218" y="222"/>
                  </a:lnTo>
                  <a:lnTo>
                    <a:pt x="215" y="215"/>
                  </a:lnTo>
                  <a:lnTo>
                    <a:pt x="215" y="208"/>
                  </a:lnTo>
                  <a:lnTo>
                    <a:pt x="213" y="201"/>
                  </a:lnTo>
                  <a:lnTo>
                    <a:pt x="210" y="195"/>
                  </a:lnTo>
                  <a:lnTo>
                    <a:pt x="203" y="191"/>
                  </a:lnTo>
                  <a:lnTo>
                    <a:pt x="192" y="188"/>
                  </a:lnTo>
                  <a:lnTo>
                    <a:pt x="170" y="191"/>
                  </a:lnTo>
                  <a:lnTo>
                    <a:pt x="149" y="197"/>
                  </a:lnTo>
                  <a:lnTo>
                    <a:pt x="149" y="187"/>
                  </a:lnTo>
                  <a:lnTo>
                    <a:pt x="152" y="182"/>
                  </a:lnTo>
                  <a:lnTo>
                    <a:pt x="153" y="179"/>
                  </a:lnTo>
                  <a:lnTo>
                    <a:pt x="153" y="177"/>
                  </a:lnTo>
                  <a:lnTo>
                    <a:pt x="149" y="175"/>
                  </a:lnTo>
                  <a:lnTo>
                    <a:pt x="133" y="175"/>
                  </a:lnTo>
                  <a:lnTo>
                    <a:pt x="119" y="179"/>
                  </a:lnTo>
                  <a:lnTo>
                    <a:pt x="107" y="184"/>
                  </a:lnTo>
                  <a:lnTo>
                    <a:pt x="93" y="191"/>
                  </a:lnTo>
                  <a:lnTo>
                    <a:pt x="83" y="191"/>
                  </a:lnTo>
                  <a:lnTo>
                    <a:pt x="60" y="202"/>
                  </a:lnTo>
                  <a:lnTo>
                    <a:pt x="50" y="208"/>
                  </a:lnTo>
                  <a:lnTo>
                    <a:pt x="41" y="210"/>
                  </a:lnTo>
                  <a:lnTo>
                    <a:pt x="34" y="207"/>
                  </a:lnTo>
                  <a:lnTo>
                    <a:pt x="30" y="204"/>
                  </a:lnTo>
                  <a:lnTo>
                    <a:pt x="26" y="204"/>
                  </a:lnTo>
                  <a:lnTo>
                    <a:pt x="24" y="205"/>
                  </a:lnTo>
                  <a:lnTo>
                    <a:pt x="20" y="202"/>
                  </a:lnTo>
                  <a:lnTo>
                    <a:pt x="13" y="195"/>
                  </a:lnTo>
                  <a:lnTo>
                    <a:pt x="11" y="191"/>
                  </a:lnTo>
                  <a:lnTo>
                    <a:pt x="11" y="187"/>
                  </a:lnTo>
                  <a:lnTo>
                    <a:pt x="15" y="182"/>
                  </a:lnTo>
                  <a:lnTo>
                    <a:pt x="18" y="182"/>
                  </a:lnTo>
                  <a:lnTo>
                    <a:pt x="23" y="187"/>
                  </a:lnTo>
                  <a:lnTo>
                    <a:pt x="26" y="188"/>
                  </a:lnTo>
                  <a:lnTo>
                    <a:pt x="27" y="190"/>
                  </a:lnTo>
                  <a:lnTo>
                    <a:pt x="30" y="190"/>
                  </a:lnTo>
                  <a:lnTo>
                    <a:pt x="31" y="184"/>
                  </a:lnTo>
                  <a:lnTo>
                    <a:pt x="30" y="175"/>
                  </a:lnTo>
                  <a:lnTo>
                    <a:pt x="24" y="167"/>
                  </a:lnTo>
                  <a:lnTo>
                    <a:pt x="17" y="158"/>
                  </a:lnTo>
                  <a:lnTo>
                    <a:pt x="10" y="151"/>
                  </a:lnTo>
                  <a:lnTo>
                    <a:pt x="5" y="144"/>
                  </a:lnTo>
                  <a:lnTo>
                    <a:pt x="1" y="131"/>
                  </a:lnTo>
                  <a:lnTo>
                    <a:pt x="0" y="114"/>
                  </a:lnTo>
                  <a:lnTo>
                    <a:pt x="1" y="95"/>
                  </a:lnTo>
                  <a:lnTo>
                    <a:pt x="10" y="92"/>
                  </a:lnTo>
                  <a:lnTo>
                    <a:pt x="15" y="95"/>
                  </a:lnTo>
                  <a:lnTo>
                    <a:pt x="23" y="98"/>
                  </a:lnTo>
                  <a:lnTo>
                    <a:pt x="28" y="99"/>
                  </a:lnTo>
                  <a:lnTo>
                    <a:pt x="37" y="98"/>
                  </a:lnTo>
                  <a:lnTo>
                    <a:pt x="44" y="92"/>
                  </a:lnTo>
                  <a:lnTo>
                    <a:pt x="47" y="86"/>
                  </a:lnTo>
                  <a:lnTo>
                    <a:pt x="48" y="81"/>
                  </a:lnTo>
                  <a:lnTo>
                    <a:pt x="51" y="75"/>
                  </a:lnTo>
                  <a:lnTo>
                    <a:pt x="54" y="72"/>
                  </a:lnTo>
                  <a:lnTo>
                    <a:pt x="61" y="71"/>
                  </a:lnTo>
                  <a:lnTo>
                    <a:pt x="73" y="72"/>
                  </a:lnTo>
                  <a:lnTo>
                    <a:pt x="76" y="76"/>
                  </a:lnTo>
                  <a:lnTo>
                    <a:pt x="77" y="82"/>
                  </a:lnTo>
                  <a:lnTo>
                    <a:pt x="79" y="89"/>
                  </a:lnTo>
                  <a:lnTo>
                    <a:pt x="81" y="95"/>
                  </a:lnTo>
                  <a:lnTo>
                    <a:pt x="87" y="95"/>
                  </a:lnTo>
                  <a:lnTo>
                    <a:pt x="101" y="89"/>
                  </a:lnTo>
                  <a:lnTo>
                    <a:pt x="109" y="89"/>
                  </a:lnTo>
                  <a:lnTo>
                    <a:pt x="116" y="93"/>
                  </a:lnTo>
                  <a:lnTo>
                    <a:pt x="122" y="101"/>
                  </a:lnTo>
                  <a:lnTo>
                    <a:pt x="129" y="105"/>
                  </a:lnTo>
                  <a:lnTo>
                    <a:pt x="139" y="106"/>
                  </a:lnTo>
                  <a:lnTo>
                    <a:pt x="144" y="105"/>
                  </a:lnTo>
                  <a:lnTo>
                    <a:pt x="149" y="104"/>
                  </a:lnTo>
                  <a:lnTo>
                    <a:pt x="162" y="95"/>
                  </a:lnTo>
                  <a:lnTo>
                    <a:pt x="166" y="93"/>
                  </a:lnTo>
                  <a:lnTo>
                    <a:pt x="169" y="91"/>
                  </a:lnTo>
                  <a:lnTo>
                    <a:pt x="173" y="89"/>
                  </a:lnTo>
                  <a:lnTo>
                    <a:pt x="192" y="76"/>
                  </a:lnTo>
                  <a:lnTo>
                    <a:pt x="212" y="61"/>
                  </a:lnTo>
                  <a:lnTo>
                    <a:pt x="228" y="45"/>
                  </a:lnTo>
                  <a:lnTo>
                    <a:pt x="229" y="35"/>
                  </a:lnTo>
                  <a:lnTo>
                    <a:pt x="229" y="19"/>
                  </a:lnTo>
                  <a:lnTo>
                    <a:pt x="232" y="13"/>
                  </a:lnTo>
                  <a:lnTo>
                    <a:pt x="238" y="9"/>
                  </a:lnTo>
                  <a:lnTo>
                    <a:pt x="241" y="7"/>
                  </a:lnTo>
                  <a:lnTo>
                    <a:pt x="246" y="10"/>
                  </a:lnTo>
                  <a:lnTo>
                    <a:pt x="252" y="12"/>
                  </a:lnTo>
                  <a:lnTo>
                    <a:pt x="273" y="12"/>
                  </a:lnTo>
                  <a:lnTo>
                    <a:pt x="278" y="13"/>
                  </a:lnTo>
                  <a:lnTo>
                    <a:pt x="284" y="15"/>
                  </a:lnTo>
                  <a:lnTo>
                    <a:pt x="291" y="15"/>
                  </a:lnTo>
                  <a:lnTo>
                    <a:pt x="295" y="13"/>
                  </a:lnTo>
                  <a:lnTo>
                    <a:pt x="298" y="13"/>
                  </a:lnTo>
                  <a:lnTo>
                    <a:pt x="301" y="12"/>
                  </a:lnTo>
                  <a:lnTo>
                    <a:pt x="301" y="9"/>
                  </a:lnTo>
                  <a:lnTo>
                    <a:pt x="299" y="6"/>
                  </a:lnTo>
                  <a:lnTo>
                    <a:pt x="299" y="5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94" name="Freeform 78">
              <a:extLst>
                <a:ext uri="{FF2B5EF4-FFF2-40B4-BE49-F238E27FC236}">
                  <a16:creationId xmlns:a16="http://schemas.microsoft.com/office/drawing/2014/main" xmlns="" id="{231B70F3-CAE7-4A8D-904B-BEBD9F9E9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750" y="2198688"/>
              <a:ext cx="20637" cy="142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0"/>
                </a:cxn>
                <a:cxn ang="0">
                  <a:pos x="13" y="3"/>
                </a:cxn>
                <a:cxn ang="0">
                  <a:pos x="13" y="6"/>
                </a:cxn>
                <a:cxn ang="0">
                  <a:pos x="7" y="6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8" y="0"/>
                </a:cxn>
              </a:cxnLst>
              <a:rect l="0" t="0" r="r" b="b"/>
              <a:pathLst>
                <a:path w="13" h="9">
                  <a:moveTo>
                    <a:pt x="8" y="0"/>
                  </a:moveTo>
                  <a:lnTo>
                    <a:pt x="10" y="0"/>
                  </a:lnTo>
                  <a:lnTo>
                    <a:pt x="13" y="3"/>
                  </a:lnTo>
                  <a:lnTo>
                    <a:pt x="13" y="6"/>
                  </a:lnTo>
                  <a:lnTo>
                    <a:pt x="7" y="6"/>
                  </a:lnTo>
                  <a:lnTo>
                    <a:pt x="4" y="8"/>
                  </a:lnTo>
                  <a:lnTo>
                    <a:pt x="3" y="8"/>
                  </a:lnTo>
                  <a:lnTo>
                    <a:pt x="0" y="9"/>
                  </a:lnTo>
                  <a:lnTo>
                    <a:pt x="1" y="6"/>
                  </a:lnTo>
                  <a:lnTo>
                    <a:pt x="1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95" name="Freeform 79">
              <a:extLst>
                <a:ext uri="{FF2B5EF4-FFF2-40B4-BE49-F238E27FC236}">
                  <a16:creationId xmlns:a16="http://schemas.microsoft.com/office/drawing/2014/main" xmlns="" id="{6D32310B-3ED5-42DD-BE79-45123F61E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5475" y="2227263"/>
              <a:ext cx="15875" cy="174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7" y="8"/>
                </a:cxn>
                <a:cxn ang="0">
                  <a:pos x="4" y="10"/>
                </a:cxn>
                <a:cxn ang="0">
                  <a:pos x="3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7" y="0"/>
                </a:cxn>
              </a:cxnLst>
              <a:rect l="0" t="0" r="r" b="b"/>
              <a:pathLst>
                <a:path w="10" h="11">
                  <a:moveTo>
                    <a:pt x="7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7" y="8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96" name="Freeform 80">
              <a:extLst>
                <a:ext uri="{FF2B5EF4-FFF2-40B4-BE49-F238E27FC236}">
                  <a16:creationId xmlns:a16="http://schemas.microsoft.com/office/drawing/2014/main" xmlns="" id="{FEF9858C-4DE1-40DD-9266-66F61DBFF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213" y="2247900"/>
              <a:ext cx="14287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9" h="2">
                  <a:moveTo>
                    <a:pt x="2" y="0"/>
                  </a:moveTo>
                  <a:lnTo>
                    <a:pt x="7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97" name="Freeform 81">
              <a:extLst>
                <a:ext uri="{FF2B5EF4-FFF2-40B4-BE49-F238E27FC236}">
                  <a16:creationId xmlns:a16="http://schemas.microsoft.com/office/drawing/2014/main" xmlns="" id="{E38B223A-3A30-406D-B9D6-6B509E3E1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688" y="2306638"/>
              <a:ext cx="46037" cy="2698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9" y="1"/>
                </a:cxn>
                <a:cxn ang="0">
                  <a:pos x="22" y="3"/>
                </a:cxn>
                <a:cxn ang="0">
                  <a:pos x="25" y="6"/>
                </a:cxn>
                <a:cxn ang="0">
                  <a:pos x="28" y="10"/>
                </a:cxn>
                <a:cxn ang="0">
                  <a:pos x="29" y="14"/>
                </a:cxn>
                <a:cxn ang="0">
                  <a:pos x="23" y="17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3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12" y="1"/>
                </a:cxn>
                <a:cxn ang="0">
                  <a:pos x="15" y="0"/>
                </a:cxn>
              </a:cxnLst>
              <a:rect l="0" t="0" r="r" b="b"/>
              <a:pathLst>
                <a:path w="29" h="17">
                  <a:moveTo>
                    <a:pt x="15" y="0"/>
                  </a:moveTo>
                  <a:lnTo>
                    <a:pt x="19" y="1"/>
                  </a:lnTo>
                  <a:lnTo>
                    <a:pt x="22" y="3"/>
                  </a:lnTo>
                  <a:lnTo>
                    <a:pt x="25" y="6"/>
                  </a:lnTo>
                  <a:lnTo>
                    <a:pt x="28" y="10"/>
                  </a:lnTo>
                  <a:lnTo>
                    <a:pt x="29" y="14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3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12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98" name="Freeform 82">
              <a:extLst>
                <a:ext uri="{FF2B5EF4-FFF2-40B4-BE49-F238E27FC236}">
                  <a16:creationId xmlns:a16="http://schemas.microsoft.com/office/drawing/2014/main" xmlns="" id="{47FE3C92-53B6-49DD-81FA-7C3BFB7E9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325" y="2211388"/>
              <a:ext cx="11112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4"/>
                </a:cxn>
                <a:cxn ang="0">
                  <a:pos x="7" y="7"/>
                </a:cxn>
                <a:cxn ang="0">
                  <a:pos x="7" y="8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2" y="0"/>
                </a:cxn>
              </a:cxnLst>
              <a:rect l="0" t="0" r="r" b="b"/>
              <a:pathLst>
                <a:path w="7" h="10">
                  <a:moveTo>
                    <a:pt x="2" y="0"/>
                  </a:moveTo>
                  <a:lnTo>
                    <a:pt x="6" y="4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99" name="Freeform 83">
              <a:extLst>
                <a:ext uri="{FF2B5EF4-FFF2-40B4-BE49-F238E27FC236}">
                  <a16:creationId xmlns:a16="http://schemas.microsoft.com/office/drawing/2014/main" xmlns="" id="{67D667D8-CE4C-4712-937D-18F4973FA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713" y="2187575"/>
              <a:ext cx="925512" cy="1190625"/>
            </a:xfrm>
            <a:custGeom>
              <a:avLst/>
              <a:gdLst/>
              <a:ahLst/>
              <a:cxnLst>
                <a:cxn ang="0">
                  <a:pos x="434" y="19"/>
                </a:cxn>
                <a:cxn ang="0">
                  <a:pos x="407" y="99"/>
                </a:cxn>
                <a:cxn ang="0">
                  <a:pos x="387" y="168"/>
                </a:cxn>
                <a:cxn ang="0">
                  <a:pos x="357" y="271"/>
                </a:cxn>
                <a:cxn ang="0">
                  <a:pos x="329" y="331"/>
                </a:cxn>
                <a:cxn ang="0">
                  <a:pos x="269" y="363"/>
                </a:cxn>
                <a:cxn ang="0">
                  <a:pos x="232" y="351"/>
                </a:cxn>
                <a:cxn ang="0">
                  <a:pos x="211" y="354"/>
                </a:cxn>
                <a:cxn ang="0">
                  <a:pos x="304" y="384"/>
                </a:cxn>
                <a:cxn ang="0">
                  <a:pos x="377" y="297"/>
                </a:cxn>
                <a:cxn ang="0">
                  <a:pos x="421" y="284"/>
                </a:cxn>
                <a:cxn ang="0">
                  <a:pos x="421" y="359"/>
                </a:cxn>
                <a:cxn ang="0">
                  <a:pos x="470" y="407"/>
                </a:cxn>
                <a:cxn ang="0">
                  <a:pos x="438" y="373"/>
                </a:cxn>
                <a:cxn ang="0">
                  <a:pos x="458" y="324"/>
                </a:cxn>
                <a:cxn ang="0">
                  <a:pos x="438" y="276"/>
                </a:cxn>
                <a:cxn ang="0">
                  <a:pos x="403" y="264"/>
                </a:cxn>
                <a:cxn ang="0">
                  <a:pos x="398" y="207"/>
                </a:cxn>
                <a:cxn ang="0">
                  <a:pos x="424" y="162"/>
                </a:cxn>
                <a:cxn ang="0">
                  <a:pos x="424" y="111"/>
                </a:cxn>
                <a:cxn ang="0">
                  <a:pos x="486" y="55"/>
                </a:cxn>
                <a:cxn ang="0">
                  <a:pos x="487" y="88"/>
                </a:cxn>
                <a:cxn ang="0">
                  <a:pos x="481" y="158"/>
                </a:cxn>
                <a:cxn ang="0">
                  <a:pos x="526" y="187"/>
                </a:cxn>
                <a:cxn ang="0">
                  <a:pos x="517" y="162"/>
                </a:cxn>
                <a:cxn ang="0">
                  <a:pos x="490" y="111"/>
                </a:cxn>
                <a:cxn ang="0">
                  <a:pos x="517" y="125"/>
                </a:cxn>
                <a:cxn ang="0">
                  <a:pos x="529" y="98"/>
                </a:cxn>
                <a:cxn ang="0">
                  <a:pos x="550" y="141"/>
                </a:cxn>
                <a:cxn ang="0">
                  <a:pos x="550" y="222"/>
                </a:cxn>
                <a:cxn ang="0">
                  <a:pos x="500" y="258"/>
                </a:cxn>
                <a:cxn ang="0">
                  <a:pos x="563" y="308"/>
                </a:cxn>
                <a:cxn ang="0">
                  <a:pos x="547" y="379"/>
                </a:cxn>
                <a:cxn ang="0">
                  <a:pos x="534" y="406"/>
                </a:cxn>
                <a:cxn ang="0">
                  <a:pos x="540" y="462"/>
                </a:cxn>
                <a:cxn ang="0">
                  <a:pos x="533" y="499"/>
                </a:cxn>
                <a:cxn ang="0">
                  <a:pos x="552" y="591"/>
                </a:cxn>
                <a:cxn ang="0">
                  <a:pos x="576" y="642"/>
                </a:cxn>
                <a:cxn ang="0">
                  <a:pos x="542" y="664"/>
                </a:cxn>
                <a:cxn ang="0">
                  <a:pos x="539" y="716"/>
                </a:cxn>
                <a:cxn ang="0">
                  <a:pos x="509" y="750"/>
                </a:cxn>
                <a:cxn ang="0">
                  <a:pos x="451" y="695"/>
                </a:cxn>
                <a:cxn ang="0">
                  <a:pos x="360" y="678"/>
                </a:cxn>
                <a:cxn ang="0">
                  <a:pos x="297" y="638"/>
                </a:cxn>
                <a:cxn ang="0">
                  <a:pos x="212" y="574"/>
                </a:cxn>
                <a:cxn ang="0">
                  <a:pos x="170" y="491"/>
                </a:cxn>
                <a:cxn ang="0">
                  <a:pos x="125" y="468"/>
                </a:cxn>
                <a:cxn ang="0">
                  <a:pos x="93" y="439"/>
                </a:cxn>
                <a:cxn ang="0">
                  <a:pos x="17" y="399"/>
                </a:cxn>
                <a:cxn ang="0">
                  <a:pos x="10" y="367"/>
                </a:cxn>
                <a:cxn ang="0">
                  <a:pos x="63" y="290"/>
                </a:cxn>
                <a:cxn ang="0">
                  <a:pos x="153" y="270"/>
                </a:cxn>
                <a:cxn ang="0">
                  <a:pos x="176" y="211"/>
                </a:cxn>
                <a:cxn ang="0">
                  <a:pos x="225" y="210"/>
                </a:cxn>
                <a:cxn ang="0">
                  <a:pos x="236" y="245"/>
                </a:cxn>
                <a:cxn ang="0">
                  <a:pos x="266" y="234"/>
                </a:cxn>
                <a:cxn ang="0">
                  <a:pos x="262" y="174"/>
                </a:cxn>
                <a:cxn ang="0">
                  <a:pos x="279" y="122"/>
                </a:cxn>
                <a:cxn ang="0">
                  <a:pos x="286" y="91"/>
                </a:cxn>
                <a:cxn ang="0">
                  <a:pos x="375" y="18"/>
                </a:cxn>
              </a:cxnLst>
              <a:rect l="0" t="0" r="r" b="b"/>
              <a:pathLst>
                <a:path w="583" h="750">
                  <a:moveTo>
                    <a:pt x="398" y="0"/>
                  </a:moveTo>
                  <a:lnTo>
                    <a:pt x="401" y="0"/>
                  </a:lnTo>
                  <a:lnTo>
                    <a:pt x="404" y="3"/>
                  </a:lnTo>
                  <a:lnTo>
                    <a:pt x="404" y="7"/>
                  </a:lnTo>
                  <a:lnTo>
                    <a:pt x="407" y="10"/>
                  </a:lnTo>
                  <a:lnTo>
                    <a:pt x="413" y="12"/>
                  </a:lnTo>
                  <a:lnTo>
                    <a:pt x="417" y="12"/>
                  </a:lnTo>
                  <a:lnTo>
                    <a:pt x="421" y="13"/>
                  </a:lnTo>
                  <a:lnTo>
                    <a:pt x="424" y="15"/>
                  </a:lnTo>
                  <a:lnTo>
                    <a:pt x="430" y="16"/>
                  </a:lnTo>
                  <a:lnTo>
                    <a:pt x="434" y="19"/>
                  </a:lnTo>
                  <a:lnTo>
                    <a:pt x="438" y="23"/>
                  </a:lnTo>
                  <a:lnTo>
                    <a:pt x="441" y="28"/>
                  </a:lnTo>
                  <a:lnTo>
                    <a:pt x="443" y="33"/>
                  </a:lnTo>
                  <a:lnTo>
                    <a:pt x="443" y="49"/>
                  </a:lnTo>
                  <a:lnTo>
                    <a:pt x="438" y="61"/>
                  </a:lnTo>
                  <a:lnTo>
                    <a:pt x="433" y="71"/>
                  </a:lnTo>
                  <a:lnTo>
                    <a:pt x="424" y="79"/>
                  </a:lnTo>
                  <a:lnTo>
                    <a:pt x="418" y="88"/>
                  </a:lnTo>
                  <a:lnTo>
                    <a:pt x="413" y="98"/>
                  </a:lnTo>
                  <a:lnTo>
                    <a:pt x="410" y="99"/>
                  </a:lnTo>
                  <a:lnTo>
                    <a:pt x="407" y="99"/>
                  </a:lnTo>
                  <a:lnTo>
                    <a:pt x="398" y="104"/>
                  </a:lnTo>
                  <a:lnTo>
                    <a:pt x="397" y="105"/>
                  </a:lnTo>
                  <a:lnTo>
                    <a:pt x="395" y="108"/>
                  </a:lnTo>
                  <a:lnTo>
                    <a:pt x="395" y="112"/>
                  </a:lnTo>
                  <a:lnTo>
                    <a:pt x="398" y="121"/>
                  </a:lnTo>
                  <a:lnTo>
                    <a:pt x="400" y="128"/>
                  </a:lnTo>
                  <a:lnTo>
                    <a:pt x="403" y="138"/>
                  </a:lnTo>
                  <a:lnTo>
                    <a:pt x="398" y="154"/>
                  </a:lnTo>
                  <a:lnTo>
                    <a:pt x="394" y="162"/>
                  </a:lnTo>
                  <a:lnTo>
                    <a:pt x="391" y="165"/>
                  </a:lnTo>
                  <a:lnTo>
                    <a:pt x="387" y="168"/>
                  </a:lnTo>
                  <a:lnTo>
                    <a:pt x="383" y="172"/>
                  </a:lnTo>
                  <a:lnTo>
                    <a:pt x="380" y="181"/>
                  </a:lnTo>
                  <a:lnTo>
                    <a:pt x="380" y="191"/>
                  </a:lnTo>
                  <a:lnTo>
                    <a:pt x="377" y="197"/>
                  </a:lnTo>
                  <a:lnTo>
                    <a:pt x="368" y="207"/>
                  </a:lnTo>
                  <a:lnTo>
                    <a:pt x="364" y="218"/>
                  </a:lnTo>
                  <a:lnTo>
                    <a:pt x="361" y="228"/>
                  </a:lnTo>
                  <a:lnTo>
                    <a:pt x="355" y="237"/>
                  </a:lnTo>
                  <a:lnTo>
                    <a:pt x="352" y="244"/>
                  </a:lnTo>
                  <a:lnTo>
                    <a:pt x="352" y="263"/>
                  </a:lnTo>
                  <a:lnTo>
                    <a:pt x="357" y="271"/>
                  </a:lnTo>
                  <a:lnTo>
                    <a:pt x="360" y="278"/>
                  </a:lnTo>
                  <a:lnTo>
                    <a:pt x="361" y="284"/>
                  </a:lnTo>
                  <a:lnTo>
                    <a:pt x="358" y="288"/>
                  </a:lnTo>
                  <a:lnTo>
                    <a:pt x="351" y="293"/>
                  </a:lnTo>
                  <a:lnTo>
                    <a:pt x="342" y="296"/>
                  </a:lnTo>
                  <a:lnTo>
                    <a:pt x="341" y="298"/>
                  </a:lnTo>
                  <a:lnTo>
                    <a:pt x="338" y="300"/>
                  </a:lnTo>
                  <a:lnTo>
                    <a:pt x="337" y="306"/>
                  </a:lnTo>
                  <a:lnTo>
                    <a:pt x="337" y="320"/>
                  </a:lnTo>
                  <a:lnTo>
                    <a:pt x="334" y="327"/>
                  </a:lnTo>
                  <a:lnTo>
                    <a:pt x="329" y="331"/>
                  </a:lnTo>
                  <a:lnTo>
                    <a:pt x="322" y="331"/>
                  </a:lnTo>
                  <a:lnTo>
                    <a:pt x="318" y="330"/>
                  </a:lnTo>
                  <a:lnTo>
                    <a:pt x="315" y="330"/>
                  </a:lnTo>
                  <a:lnTo>
                    <a:pt x="312" y="331"/>
                  </a:lnTo>
                  <a:lnTo>
                    <a:pt x="305" y="341"/>
                  </a:lnTo>
                  <a:lnTo>
                    <a:pt x="301" y="349"/>
                  </a:lnTo>
                  <a:lnTo>
                    <a:pt x="298" y="354"/>
                  </a:lnTo>
                  <a:lnTo>
                    <a:pt x="294" y="357"/>
                  </a:lnTo>
                  <a:lnTo>
                    <a:pt x="285" y="359"/>
                  </a:lnTo>
                  <a:lnTo>
                    <a:pt x="272" y="360"/>
                  </a:lnTo>
                  <a:lnTo>
                    <a:pt x="269" y="363"/>
                  </a:lnTo>
                  <a:lnTo>
                    <a:pt x="268" y="366"/>
                  </a:lnTo>
                  <a:lnTo>
                    <a:pt x="268" y="369"/>
                  </a:lnTo>
                  <a:lnTo>
                    <a:pt x="266" y="372"/>
                  </a:lnTo>
                  <a:lnTo>
                    <a:pt x="261" y="374"/>
                  </a:lnTo>
                  <a:lnTo>
                    <a:pt x="243" y="374"/>
                  </a:lnTo>
                  <a:lnTo>
                    <a:pt x="238" y="372"/>
                  </a:lnTo>
                  <a:lnTo>
                    <a:pt x="238" y="370"/>
                  </a:lnTo>
                  <a:lnTo>
                    <a:pt x="236" y="367"/>
                  </a:lnTo>
                  <a:lnTo>
                    <a:pt x="236" y="359"/>
                  </a:lnTo>
                  <a:lnTo>
                    <a:pt x="233" y="353"/>
                  </a:lnTo>
                  <a:lnTo>
                    <a:pt x="232" y="351"/>
                  </a:lnTo>
                  <a:lnTo>
                    <a:pt x="229" y="351"/>
                  </a:lnTo>
                  <a:lnTo>
                    <a:pt x="229" y="363"/>
                  </a:lnTo>
                  <a:lnTo>
                    <a:pt x="228" y="364"/>
                  </a:lnTo>
                  <a:lnTo>
                    <a:pt x="226" y="364"/>
                  </a:lnTo>
                  <a:lnTo>
                    <a:pt x="222" y="360"/>
                  </a:lnTo>
                  <a:lnTo>
                    <a:pt x="219" y="354"/>
                  </a:lnTo>
                  <a:lnTo>
                    <a:pt x="218" y="350"/>
                  </a:lnTo>
                  <a:lnTo>
                    <a:pt x="216" y="347"/>
                  </a:lnTo>
                  <a:lnTo>
                    <a:pt x="213" y="346"/>
                  </a:lnTo>
                  <a:lnTo>
                    <a:pt x="211" y="346"/>
                  </a:lnTo>
                  <a:lnTo>
                    <a:pt x="211" y="354"/>
                  </a:lnTo>
                  <a:lnTo>
                    <a:pt x="213" y="364"/>
                  </a:lnTo>
                  <a:lnTo>
                    <a:pt x="221" y="376"/>
                  </a:lnTo>
                  <a:lnTo>
                    <a:pt x="232" y="387"/>
                  </a:lnTo>
                  <a:lnTo>
                    <a:pt x="243" y="392"/>
                  </a:lnTo>
                  <a:lnTo>
                    <a:pt x="255" y="394"/>
                  </a:lnTo>
                  <a:lnTo>
                    <a:pt x="266" y="403"/>
                  </a:lnTo>
                  <a:lnTo>
                    <a:pt x="272" y="402"/>
                  </a:lnTo>
                  <a:lnTo>
                    <a:pt x="275" y="400"/>
                  </a:lnTo>
                  <a:lnTo>
                    <a:pt x="282" y="393"/>
                  </a:lnTo>
                  <a:lnTo>
                    <a:pt x="291" y="389"/>
                  </a:lnTo>
                  <a:lnTo>
                    <a:pt x="304" y="384"/>
                  </a:lnTo>
                  <a:lnTo>
                    <a:pt x="324" y="379"/>
                  </a:lnTo>
                  <a:lnTo>
                    <a:pt x="334" y="372"/>
                  </a:lnTo>
                  <a:lnTo>
                    <a:pt x="345" y="357"/>
                  </a:lnTo>
                  <a:lnTo>
                    <a:pt x="351" y="351"/>
                  </a:lnTo>
                  <a:lnTo>
                    <a:pt x="360" y="346"/>
                  </a:lnTo>
                  <a:lnTo>
                    <a:pt x="368" y="341"/>
                  </a:lnTo>
                  <a:lnTo>
                    <a:pt x="374" y="337"/>
                  </a:lnTo>
                  <a:lnTo>
                    <a:pt x="378" y="324"/>
                  </a:lnTo>
                  <a:lnTo>
                    <a:pt x="377" y="313"/>
                  </a:lnTo>
                  <a:lnTo>
                    <a:pt x="375" y="300"/>
                  </a:lnTo>
                  <a:lnTo>
                    <a:pt x="377" y="297"/>
                  </a:lnTo>
                  <a:lnTo>
                    <a:pt x="381" y="293"/>
                  </a:lnTo>
                  <a:lnTo>
                    <a:pt x="384" y="291"/>
                  </a:lnTo>
                  <a:lnTo>
                    <a:pt x="384" y="290"/>
                  </a:lnTo>
                  <a:lnTo>
                    <a:pt x="385" y="287"/>
                  </a:lnTo>
                  <a:lnTo>
                    <a:pt x="385" y="284"/>
                  </a:lnTo>
                  <a:lnTo>
                    <a:pt x="387" y="283"/>
                  </a:lnTo>
                  <a:lnTo>
                    <a:pt x="390" y="281"/>
                  </a:lnTo>
                  <a:lnTo>
                    <a:pt x="395" y="281"/>
                  </a:lnTo>
                  <a:lnTo>
                    <a:pt x="401" y="283"/>
                  </a:lnTo>
                  <a:lnTo>
                    <a:pt x="417" y="283"/>
                  </a:lnTo>
                  <a:lnTo>
                    <a:pt x="421" y="284"/>
                  </a:lnTo>
                  <a:lnTo>
                    <a:pt x="424" y="284"/>
                  </a:lnTo>
                  <a:lnTo>
                    <a:pt x="431" y="286"/>
                  </a:lnTo>
                  <a:lnTo>
                    <a:pt x="433" y="288"/>
                  </a:lnTo>
                  <a:lnTo>
                    <a:pt x="433" y="296"/>
                  </a:lnTo>
                  <a:lnTo>
                    <a:pt x="434" y="307"/>
                  </a:lnTo>
                  <a:lnTo>
                    <a:pt x="438" y="321"/>
                  </a:lnTo>
                  <a:lnTo>
                    <a:pt x="438" y="330"/>
                  </a:lnTo>
                  <a:lnTo>
                    <a:pt x="436" y="337"/>
                  </a:lnTo>
                  <a:lnTo>
                    <a:pt x="428" y="346"/>
                  </a:lnTo>
                  <a:lnTo>
                    <a:pt x="424" y="350"/>
                  </a:lnTo>
                  <a:lnTo>
                    <a:pt x="421" y="359"/>
                  </a:lnTo>
                  <a:lnTo>
                    <a:pt x="421" y="369"/>
                  </a:lnTo>
                  <a:lnTo>
                    <a:pt x="424" y="377"/>
                  </a:lnTo>
                  <a:lnTo>
                    <a:pt x="430" y="380"/>
                  </a:lnTo>
                  <a:lnTo>
                    <a:pt x="441" y="384"/>
                  </a:lnTo>
                  <a:lnTo>
                    <a:pt x="450" y="389"/>
                  </a:lnTo>
                  <a:lnTo>
                    <a:pt x="457" y="399"/>
                  </a:lnTo>
                  <a:lnTo>
                    <a:pt x="461" y="407"/>
                  </a:lnTo>
                  <a:lnTo>
                    <a:pt x="467" y="415"/>
                  </a:lnTo>
                  <a:lnTo>
                    <a:pt x="469" y="413"/>
                  </a:lnTo>
                  <a:lnTo>
                    <a:pt x="470" y="410"/>
                  </a:lnTo>
                  <a:lnTo>
                    <a:pt x="470" y="407"/>
                  </a:lnTo>
                  <a:lnTo>
                    <a:pt x="467" y="402"/>
                  </a:lnTo>
                  <a:lnTo>
                    <a:pt x="464" y="399"/>
                  </a:lnTo>
                  <a:lnTo>
                    <a:pt x="463" y="396"/>
                  </a:lnTo>
                  <a:lnTo>
                    <a:pt x="460" y="394"/>
                  </a:lnTo>
                  <a:lnTo>
                    <a:pt x="458" y="393"/>
                  </a:lnTo>
                  <a:lnTo>
                    <a:pt x="458" y="383"/>
                  </a:lnTo>
                  <a:lnTo>
                    <a:pt x="457" y="382"/>
                  </a:lnTo>
                  <a:lnTo>
                    <a:pt x="457" y="379"/>
                  </a:lnTo>
                  <a:lnTo>
                    <a:pt x="456" y="379"/>
                  </a:lnTo>
                  <a:lnTo>
                    <a:pt x="446" y="376"/>
                  </a:lnTo>
                  <a:lnTo>
                    <a:pt x="438" y="373"/>
                  </a:lnTo>
                  <a:lnTo>
                    <a:pt x="436" y="369"/>
                  </a:lnTo>
                  <a:lnTo>
                    <a:pt x="436" y="362"/>
                  </a:lnTo>
                  <a:lnTo>
                    <a:pt x="438" y="353"/>
                  </a:lnTo>
                  <a:lnTo>
                    <a:pt x="438" y="347"/>
                  </a:lnTo>
                  <a:lnTo>
                    <a:pt x="440" y="344"/>
                  </a:lnTo>
                  <a:lnTo>
                    <a:pt x="443" y="341"/>
                  </a:lnTo>
                  <a:lnTo>
                    <a:pt x="446" y="340"/>
                  </a:lnTo>
                  <a:lnTo>
                    <a:pt x="450" y="340"/>
                  </a:lnTo>
                  <a:lnTo>
                    <a:pt x="453" y="331"/>
                  </a:lnTo>
                  <a:lnTo>
                    <a:pt x="458" y="326"/>
                  </a:lnTo>
                  <a:lnTo>
                    <a:pt x="458" y="324"/>
                  </a:lnTo>
                  <a:lnTo>
                    <a:pt x="457" y="321"/>
                  </a:lnTo>
                  <a:lnTo>
                    <a:pt x="457" y="317"/>
                  </a:lnTo>
                  <a:lnTo>
                    <a:pt x="456" y="311"/>
                  </a:lnTo>
                  <a:lnTo>
                    <a:pt x="458" y="304"/>
                  </a:lnTo>
                  <a:lnTo>
                    <a:pt x="457" y="298"/>
                  </a:lnTo>
                  <a:lnTo>
                    <a:pt x="453" y="293"/>
                  </a:lnTo>
                  <a:lnTo>
                    <a:pt x="443" y="287"/>
                  </a:lnTo>
                  <a:lnTo>
                    <a:pt x="441" y="284"/>
                  </a:lnTo>
                  <a:lnTo>
                    <a:pt x="441" y="280"/>
                  </a:lnTo>
                  <a:lnTo>
                    <a:pt x="440" y="277"/>
                  </a:lnTo>
                  <a:lnTo>
                    <a:pt x="438" y="276"/>
                  </a:lnTo>
                  <a:lnTo>
                    <a:pt x="436" y="274"/>
                  </a:lnTo>
                  <a:lnTo>
                    <a:pt x="431" y="273"/>
                  </a:lnTo>
                  <a:lnTo>
                    <a:pt x="428" y="267"/>
                  </a:lnTo>
                  <a:lnTo>
                    <a:pt x="424" y="263"/>
                  </a:lnTo>
                  <a:lnTo>
                    <a:pt x="424" y="261"/>
                  </a:lnTo>
                  <a:lnTo>
                    <a:pt x="423" y="261"/>
                  </a:lnTo>
                  <a:lnTo>
                    <a:pt x="420" y="260"/>
                  </a:lnTo>
                  <a:lnTo>
                    <a:pt x="414" y="258"/>
                  </a:lnTo>
                  <a:lnTo>
                    <a:pt x="410" y="261"/>
                  </a:lnTo>
                  <a:lnTo>
                    <a:pt x="405" y="263"/>
                  </a:lnTo>
                  <a:lnTo>
                    <a:pt x="403" y="264"/>
                  </a:lnTo>
                  <a:lnTo>
                    <a:pt x="398" y="263"/>
                  </a:lnTo>
                  <a:lnTo>
                    <a:pt x="393" y="255"/>
                  </a:lnTo>
                  <a:lnTo>
                    <a:pt x="380" y="255"/>
                  </a:lnTo>
                  <a:lnTo>
                    <a:pt x="378" y="254"/>
                  </a:lnTo>
                  <a:lnTo>
                    <a:pt x="378" y="253"/>
                  </a:lnTo>
                  <a:lnTo>
                    <a:pt x="381" y="245"/>
                  </a:lnTo>
                  <a:lnTo>
                    <a:pt x="384" y="240"/>
                  </a:lnTo>
                  <a:lnTo>
                    <a:pt x="387" y="233"/>
                  </a:lnTo>
                  <a:lnTo>
                    <a:pt x="387" y="222"/>
                  </a:lnTo>
                  <a:lnTo>
                    <a:pt x="393" y="214"/>
                  </a:lnTo>
                  <a:lnTo>
                    <a:pt x="398" y="207"/>
                  </a:lnTo>
                  <a:lnTo>
                    <a:pt x="400" y="202"/>
                  </a:lnTo>
                  <a:lnTo>
                    <a:pt x="400" y="200"/>
                  </a:lnTo>
                  <a:lnTo>
                    <a:pt x="401" y="195"/>
                  </a:lnTo>
                  <a:lnTo>
                    <a:pt x="403" y="192"/>
                  </a:lnTo>
                  <a:lnTo>
                    <a:pt x="415" y="184"/>
                  </a:lnTo>
                  <a:lnTo>
                    <a:pt x="420" y="179"/>
                  </a:lnTo>
                  <a:lnTo>
                    <a:pt x="424" y="174"/>
                  </a:lnTo>
                  <a:lnTo>
                    <a:pt x="424" y="172"/>
                  </a:lnTo>
                  <a:lnTo>
                    <a:pt x="426" y="168"/>
                  </a:lnTo>
                  <a:lnTo>
                    <a:pt x="426" y="165"/>
                  </a:lnTo>
                  <a:lnTo>
                    <a:pt x="424" y="162"/>
                  </a:lnTo>
                  <a:lnTo>
                    <a:pt x="424" y="159"/>
                  </a:lnTo>
                  <a:lnTo>
                    <a:pt x="423" y="157"/>
                  </a:lnTo>
                  <a:lnTo>
                    <a:pt x="423" y="148"/>
                  </a:lnTo>
                  <a:lnTo>
                    <a:pt x="424" y="145"/>
                  </a:lnTo>
                  <a:lnTo>
                    <a:pt x="424" y="144"/>
                  </a:lnTo>
                  <a:lnTo>
                    <a:pt x="427" y="138"/>
                  </a:lnTo>
                  <a:lnTo>
                    <a:pt x="427" y="134"/>
                  </a:lnTo>
                  <a:lnTo>
                    <a:pt x="424" y="128"/>
                  </a:lnTo>
                  <a:lnTo>
                    <a:pt x="420" y="115"/>
                  </a:lnTo>
                  <a:lnTo>
                    <a:pt x="421" y="112"/>
                  </a:lnTo>
                  <a:lnTo>
                    <a:pt x="424" y="111"/>
                  </a:lnTo>
                  <a:lnTo>
                    <a:pt x="428" y="108"/>
                  </a:lnTo>
                  <a:lnTo>
                    <a:pt x="431" y="106"/>
                  </a:lnTo>
                  <a:lnTo>
                    <a:pt x="437" y="101"/>
                  </a:lnTo>
                  <a:lnTo>
                    <a:pt x="438" y="98"/>
                  </a:lnTo>
                  <a:lnTo>
                    <a:pt x="441" y="95"/>
                  </a:lnTo>
                  <a:lnTo>
                    <a:pt x="463" y="95"/>
                  </a:lnTo>
                  <a:lnTo>
                    <a:pt x="471" y="88"/>
                  </a:lnTo>
                  <a:lnTo>
                    <a:pt x="480" y="78"/>
                  </a:lnTo>
                  <a:lnTo>
                    <a:pt x="484" y="68"/>
                  </a:lnTo>
                  <a:lnTo>
                    <a:pt x="484" y="58"/>
                  </a:lnTo>
                  <a:lnTo>
                    <a:pt x="486" y="55"/>
                  </a:lnTo>
                  <a:lnTo>
                    <a:pt x="489" y="52"/>
                  </a:lnTo>
                  <a:lnTo>
                    <a:pt x="490" y="49"/>
                  </a:lnTo>
                  <a:lnTo>
                    <a:pt x="490" y="46"/>
                  </a:lnTo>
                  <a:lnTo>
                    <a:pt x="494" y="49"/>
                  </a:lnTo>
                  <a:lnTo>
                    <a:pt x="496" y="53"/>
                  </a:lnTo>
                  <a:lnTo>
                    <a:pt x="493" y="71"/>
                  </a:lnTo>
                  <a:lnTo>
                    <a:pt x="493" y="79"/>
                  </a:lnTo>
                  <a:lnTo>
                    <a:pt x="494" y="86"/>
                  </a:lnTo>
                  <a:lnTo>
                    <a:pt x="491" y="86"/>
                  </a:lnTo>
                  <a:lnTo>
                    <a:pt x="490" y="88"/>
                  </a:lnTo>
                  <a:lnTo>
                    <a:pt x="487" y="88"/>
                  </a:lnTo>
                  <a:lnTo>
                    <a:pt x="481" y="91"/>
                  </a:lnTo>
                  <a:lnTo>
                    <a:pt x="477" y="95"/>
                  </a:lnTo>
                  <a:lnTo>
                    <a:pt x="474" y="101"/>
                  </a:lnTo>
                  <a:lnTo>
                    <a:pt x="473" y="106"/>
                  </a:lnTo>
                  <a:lnTo>
                    <a:pt x="474" y="114"/>
                  </a:lnTo>
                  <a:lnTo>
                    <a:pt x="474" y="122"/>
                  </a:lnTo>
                  <a:lnTo>
                    <a:pt x="469" y="131"/>
                  </a:lnTo>
                  <a:lnTo>
                    <a:pt x="467" y="138"/>
                  </a:lnTo>
                  <a:lnTo>
                    <a:pt x="469" y="142"/>
                  </a:lnTo>
                  <a:lnTo>
                    <a:pt x="477" y="151"/>
                  </a:lnTo>
                  <a:lnTo>
                    <a:pt x="481" y="158"/>
                  </a:lnTo>
                  <a:lnTo>
                    <a:pt x="483" y="159"/>
                  </a:lnTo>
                  <a:lnTo>
                    <a:pt x="486" y="161"/>
                  </a:lnTo>
                  <a:lnTo>
                    <a:pt x="500" y="161"/>
                  </a:lnTo>
                  <a:lnTo>
                    <a:pt x="503" y="164"/>
                  </a:lnTo>
                  <a:lnTo>
                    <a:pt x="504" y="167"/>
                  </a:lnTo>
                  <a:lnTo>
                    <a:pt x="507" y="175"/>
                  </a:lnTo>
                  <a:lnTo>
                    <a:pt x="510" y="178"/>
                  </a:lnTo>
                  <a:lnTo>
                    <a:pt x="513" y="179"/>
                  </a:lnTo>
                  <a:lnTo>
                    <a:pt x="516" y="182"/>
                  </a:lnTo>
                  <a:lnTo>
                    <a:pt x="524" y="185"/>
                  </a:lnTo>
                  <a:lnTo>
                    <a:pt x="526" y="187"/>
                  </a:lnTo>
                  <a:lnTo>
                    <a:pt x="530" y="187"/>
                  </a:lnTo>
                  <a:lnTo>
                    <a:pt x="532" y="185"/>
                  </a:lnTo>
                  <a:lnTo>
                    <a:pt x="532" y="182"/>
                  </a:lnTo>
                  <a:lnTo>
                    <a:pt x="529" y="179"/>
                  </a:lnTo>
                  <a:lnTo>
                    <a:pt x="526" y="178"/>
                  </a:lnTo>
                  <a:lnTo>
                    <a:pt x="524" y="178"/>
                  </a:lnTo>
                  <a:lnTo>
                    <a:pt x="522" y="177"/>
                  </a:lnTo>
                  <a:lnTo>
                    <a:pt x="519" y="174"/>
                  </a:lnTo>
                  <a:lnTo>
                    <a:pt x="519" y="171"/>
                  </a:lnTo>
                  <a:lnTo>
                    <a:pt x="517" y="167"/>
                  </a:lnTo>
                  <a:lnTo>
                    <a:pt x="517" y="162"/>
                  </a:lnTo>
                  <a:lnTo>
                    <a:pt x="516" y="159"/>
                  </a:lnTo>
                  <a:lnTo>
                    <a:pt x="513" y="157"/>
                  </a:lnTo>
                  <a:lnTo>
                    <a:pt x="509" y="157"/>
                  </a:lnTo>
                  <a:lnTo>
                    <a:pt x="504" y="154"/>
                  </a:lnTo>
                  <a:lnTo>
                    <a:pt x="502" y="152"/>
                  </a:lnTo>
                  <a:lnTo>
                    <a:pt x="500" y="148"/>
                  </a:lnTo>
                  <a:lnTo>
                    <a:pt x="497" y="145"/>
                  </a:lnTo>
                  <a:lnTo>
                    <a:pt x="491" y="136"/>
                  </a:lnTo>
                  <a:lnTo>
                    <a:pt x="489" y="131"/>
                  </a:lnTo>
                  <a:lnTo>
                    <a:pt x="489" y="124"/>
                  </a:lnTo>
                  <a:lnTo>
                    <a:pt x="490" y="111"/>
                  </a:lnTo>
                  <a:lnTo>
                    <a:pt x="493" y="108"/>
                  </a:lnTo>
                  <a:lnTo>
                    <a:pt x="499" y="108"/>
                  </a:lnTo>
                  <a:lnTo>
                    <a:pt x="502" y="109"/>
                  </a:lnTo>
                  <a:lnTo>
                    <a:pt x="507" y="106"/>
                  </a:lnTo>
                  <a:lnTo>
                    <a:pt x="509" y="106"/>
                  </a:lnTo>
                  <a:lnTo>
                    <a:pt x="512" y="108"/>
                  </a:lnTo>
                  <a:lnTo>
                    <a:pt x="512" y="112"/>
                  </a:lnTo>
                  <a:lnTo>
                    <a:pt x="513" y="115"/>
                  </a:lnTo>
                  <a:lnTo>
                    <a:pt x="513" y="119"/>
                  </a:lnTo>
                  <a:lnTo>
                    <a:pt x="516" y="122"/>
                  </a:lnTo>
                  <a:lnTo>
                    <a:pt x="517" y="125"/>
                  </a:lnTo>
                  <a:lnTo>
                    <a:pt x="523" y="128"/>
                  </a:lnTo>
                  <a:lnTo>
                    <a:pt x="526" y="128"/>
                  </a:lnTo>
                  <a:lnTo>
                    <a:pt x="529" y="126"/>
                  </a:lnTo>
                  <a:lnTo>
                    <a:pt x="530" y="125"/>
                  </a:lnTo>
                  <a:lnTo>
                    <a:pt x="533" y="124"/>
                  </a:lnTo>
                  <a:lnTo>
                    <a:pt x="533" y="118"/>
                  </a:lnTo>
                  <a:lnTo>
                    <a:pt x="529" y="109"/>
                  </a:lnTo>
                  <a:lnTo>
                    <a:pt x="526" y="105"/>
                  </a:lnTo>
                  <a:lnTo>
                    <a:pt x="524" y="102"/>
                  </a:lnTo>
                  <a:lnTo>
                    <a:pt x="524" y="98"/>
                  </a:lnTo>
                  <a:lnTo>
                    <a:pt x="529" y="98"/>
                  </a:lnTo>
                  <a:lnTo>
                    <a:pt x="537" y="96"/>
                  </a:lnTo>
                  <a:lnTo>
                    <a:pt x="545" y="96"/>
                  </a:lnTo>
                  <a:lnTo>
                    <a:pt x="545" y="104"/>
                  </a:lnTo>
                  <a:lnTo>
                    <a:pt x="547" y="106"/>
                  </a:lnTo>
                  <a:lnTo>
                    <a:pt x="552" y="109"/>
                  </a:lnTo>
                  <a:lnTo>
                    <a:pt x="556" y="111"/>
                  </a:lnTo>
                  <a:lnTo>
                    <a:pt x="563" y="112"/>
                  </a:lnTo>
                  <a:lnTo>
                    <a:pt x="563" y="125"/>
                  </a:lnTo>
                  <a:lnTo>
                    <a:pt x="560" y="134"/>
                  </a:lnTo>
                  <a:lnTo>
                    <a:pt x="555" y="138"/>
                  </a:lnTo>
                  <a:lnTo>
                    <a:pt x="550" y="141"/>
                  </a:lnTo>
                  <a:lnTo>
                    <a:pt x="545" y="142"/>
                  </a:lnTo>
                  <a:lnTo>
                    <a:pt x="540" y="144"/>
                  </a:lnTo>
                  <a:lnTo>
                    <a:pt x="537" y="148"/>
                  </a:lnTo>
                  <a:lnTo>
                    <a:pt x="540" y="155"/>
                  </a:lnTo>
                  <a:lnTo>
                    <a:pt x="545" y="162"/>
                  </a:lnTo>
                  <a:lnTo>
                    <a:pt x="549" y="168"/>
                  </a:lnTo>
                  <a:lnTo>
                    <a:pt x="553" y="175"/>
                  </a:lnTo>
                  <a:lnTo>
                    <a:pt x="556" y="185"/>
                  </a:lnTo>
                  <a:lnTo>
                    <a:pt x="556" y="214"/>
                  </a:lnTo>
                  <a:lnTo>
                    <a:pt x="552" y="221"/>
                  </a:lnTo>
                  <a:lnTo>
                    <a:pt x="550" y="222"/>
                  </a:lnTo>
                  <a:lnTo>
                    <a:pt x="547" y="221"/>
                  </a:lnTo>
                  <a:lnTo>
                    <a:pt x="543" y="221"/>
                  </a:lnTo>
                  <a:lnTo>
                    <a:pt x="540" y="220"/>
                  </a:lnTo>
                  <a:lnTo>
                    <a:pt x="537" y="221"/>
                  </a:lnTo>
                  <a:lnTo>
                    <a:pt x="532" y="230"/>
                  </a:lnTo>
                  <a:lnTo>
                    <a:pt x="524" y="237"/>
                  </a:lnTo>
                  <a:lnTo>
                    <a:pt x="512" y="241"/>
                  </a:lnTo>
                  <a:lnTo>
                    <a:pt x="506" y="244"/>
                  </a:lnTo>
                  <a:lnTo>
                    <a:pt x="503" y="247"/>
                  </a:lnTo>
                  <a:lnTo>
                    <a:pt x="502" y="251"/>
                  </a:lnTo>
                  <a:lnTo>
                    <a:pt x="500" y="258"/>
                  </a:lnTo>
                  <a:lnTo>
                    <a:pt x="503" y="264"/>
                  </a:lnTo>
                  <a:lnTo>
                    <a:pt x="506" y="271"/>
                  </a:lnTo>
                  <a:lnTo>
                    <a:pt x="512" y="281"/>
                  </a:lnTo>
                  <a:lnTo>
                    <a:pt x="516" y="297"/>
                  </a:lnTo>
                  <a:lnTo>
                    <a:pt x="524" y="300"/>
                  </a:lnTo>
                  <a:lnTo>
                    <a:pt x="529" y="300"/>
                  </a:lnTo>
                  <a:lnTo>
                    <a:pt x="537" y="298"/>
                  </a:lnTo>
                  <a:lnTo>
                    <a:pt x="546" y="296"/>
                  </a:lnTo>
                  <a:lnTo>
                    <a:pt x="555" y="296"/>
                  </a:lnTo>
                  <a:lnTo>
                    <a:pt x="559" y="297"/>
                  </a:lnTo>
                  <a:lnTo>
                    <a:pt x="563" y="308"/>
                  </a:lnTo>
                  <a:lnTo>
                    <a:pt x="563" y="330"/>
                  </a:lnTo>
                  <a:lnTo>
                    <a:pt x="566" y="344"/>
                  </a:lnTo>
                  <a:lnTo>
                    <a:pt x="563" y="357"/>
                  </a:lnTo>
                  <a:lnTo>
                    <a:pt x="560" y="360"/>
                  </a:lnTo>
                  <a:lnTo>
                    <a:pt x="559" y="363"/>
                  </a:lnTo>
                  <a:lnTo>
                    <a:pt x="556" y="366"/>
                  </a:lnTo>
                  <a:lnTo>
                    <a:pt x="553" y="366"/>
                  </a:lnTo>
                  <a:lnTo>
                    <a:pt x="547" y="369"/>
                  </a:lnTo>
                  <a:lnTo>
                    <a:pt x="546" y="370"/>
                  </a:lnTo>
                  <a:lnTo>
                    <a:pt x="547" y="373"/>
                  </a:lnTo>
                  <a:lnTo>
                    <a:pt x="547" y="379"/>
                  </a:lnTo>
                  <a:lnTo>
                    <a:pt x="549" y="382"/>
                  </a:lnTo>
                  <a:lnTo>
                    <a:pt x="547" y="383"/>
                  </a:lnTo>
                  <a:lnTo>
                    <a:pt x="543" y="383"/>
                  </a:lnTo>
                  <a:lnTo>
                    <a:pt x="534" y="380"/>
                  </a:lnTo>
                  <a:lnTo>
                    <a:pt x="529" y="377"/>
                  </a:lnTo>
                  <a:lnTo>
                    <a:pt x="526" y="377"/>
                  </a:lnTo>
                  <a:lnTo>
                    <a:pt x="527" y="383"/>
                  </a:lnTo>
                  <a:lnTo>
                    <a:pt x="529" y="390"/>
                  </a:lnTo>
                  <a:lnTo>
                    <a:pt x="530" y="394"/>
                  </a:lnTo>
                  <a:lnTo>
                    <a:pt x="533" y="400"/>
                  </a:lnTo>
                  <a:lnTo>
                    <a:pt x="534" y="406"/>
                  </a:lnTo>
                  <a:lnTo>
                    <a:pt x="532" y="415"/>
                  </a:lnTo>
                  <a:lnTo>
                    <a:pt x="529" y="417"/>
                  </a:lnTo>
                  <a:lnTo>
                    <a:pt x="526" y="426"/>
                  </a:lnTo>
                  <a:lnTo>
                    <a:pt x="527" y="430"/>
                  </a:lnTo>
                  <a:lnTo>
                    <a:pt x="529" y="433"/>
                  </a:lnTo>
                  <a:lnTo>
                    <a:pt x="532" y="436"/>
                  </a:lnTo>
                  <a:lnTo>
                    <a:pt x="534" y="440"/>
                  </a:lnTo>
                  <a:lnTo>
                    <a:pt x="537" y="443"/>
                  </a:lnTo>
                  <a:lnTo>
                    <a:pt x="543" y="452"/>
                  </a:lnTo>
                  <a:lnTo>
                    <a:pt x="543" y="456"/>
                  </a:lnTo>
                  <a:lnTo>
                    <a:pt x="540" y="462"/>
                  </a:lnTo>
                  <a:lnTo>
                    <a:pt x="537" y="465"/>
                  </a:lnTo>
                  <a:lnTo>
                    <a:pt x="534" y="466"/>
                  </a:lnTo>
                  <a:lnTo>
                    <a:pt x="533" y="468"/>
                  </a:lnTo>
                  <a:lnTo>
                    <a:pt x="532" y="470"/>
                  </a:lnTo>
                  <a:lnTo>
                    <a:pt x="532" y="476"/>
                  </a:lnTo>
                  <a:lnTo>
                    <a:pt x="537" y="488"/>
                  </a:lnTo>
                  <a:lnTo>
                    <a:pt x="537" y="493"/>
                  </a:lnTo>
                  <a:lnTo>
                    <a:pt x="536" y="496"/>
                  </a:lnTo>
                  <a:lnTo>
                    <a:pt x="534" y="496"/>
                  </a:lnTo>
                  <a:lnTo>
                    <a:pt x="533" y="498"/>
                  </a:lnTo>
                  <a:lnTo>
                    <a:pt x="533" y="499"/>
                  </a:lnTo>
                  <a:lnTo>
                    <a:pt x="532" y="502"/>
                  </a:lnTo>
                  <a:lnTo>
                    <a:pt x="532" y="508"/>
                  </a:lnTo>
                  <a:lnTo>
                    <a:pt x="533" y="513"/>
                  </a:lnTo>
                  <a:lnTo>
                    <a:pt x="537" y="521"/>
                  </a:lnTo>
                  <a:lnTo>
                    <a:pt x="549" y="529"/>
                  </a:lnTo>
                  <a:lnTo>
                    <a:pt x="552" y="536"/>
                  </a:lnTo>
                  <a:lnTo>
                    <a:pt x="553" y="549"/>
                  </a:lnTo>
                  <a:lnTo>
                    <a:pt x="550" y="559"/>
                  </a:lnTo>
                  <a:lnTo>
                    <a:pt x="545" y="577"/>
                  </a:lnTo>
                  <a:lnTo>
                    <a:pt x="546" y="585"/>
                  </a:lnTo>
                  <a:lnTo>
                    <a:pt x="552" y="591"/>
                  </a:lnTo>
                  <a:lnTo>
                    <a:pt x="559" y="594"/>
                  </a:lnTo>
                  <a:lnTo>
                    <a:pt x="566" y="595"/>
                  </a:lnTo>
                  <a:lnTo>
                    <a:pt x="573" y="595"/>
                  </a:lnTo>
                  <a:lnTo>
                    <a:pt x="579" y="597"/>
                  </a:lnTo>
                  <a:lnTo>
                    <a:pt x="583" y="602"/>
                  </a:lnTo>
                  <a:lnTo>
                    <a:pt x="583" y="609"/>
                  </a:lnTo>
                  <a:lnTo>
                    <a:pt x="577" y="617"/>
                  </a:lnTo>
                  <a:lnTo>
                    <a:pt x="575" y="625"/>
                  </a:lnTo>
                  <a:lnTo>
                    <a:pt x="575" y="630"/>
                  </a:lnTo>
                  <a:lnTo>
                    <a:pt x="576" y="632"/>
                  </a:lnTo>
                  <a:lnTo>
                    <a:pt x="576" y="642"/>
                  </a:lnTo>
                  <a:lnTo>
                    <a:pt x="575" y="645"/>
                  </a:lnTo>
                  <a:lnTo>
                    <a:pt x="570" y="650"/>
                  </a:lnTo>
                  <a:lnTo>
                    <a:pt x="563" y="651"/>
                  </a:lnTo>
                  <a:lnTo>
                    <a:pt x="556" y="651"/>
                  </a:lnTo>
                  <a:lnTo>
                    <a:pt x="550" y="652"/>
                  </a:lnTo>
                  <a:lnTo>
                    <a:pt x="549" y="658"/>
                  </a:lnTo>
                  <a:lnTo>
                    <a:pt x="547" y="663"/>
                  </a:lnTo>
                  <a:lnTo>
                    <a:pt x="547" y="665"/>
                  </a:lnTo>
                  <a:lnTo>
                    <a:pt x="543" y="665"/>
                  </a:lnTo>
                  <a:lnTo>
                    <a:pt x="543" y="664"/>
                  </a:lnTo>
                  <a:lnTo>
                    <a:pt x="542" y="664"/>
                  </a:lnTo>
                  <a:lnTo>
                    <a:pt x="540" y="665"/>
                  </a:lnTo>
                  <a:lnTo>
                    <a:pt x="542" y="673"/>
                  </a:lnTo>
                  <a:lnTo>
                    <a:pt x="552" y="683"/>
                  </a:lnTo>
                  <a:lnTo>
                    <a:pt x="553" y="688"/>
                  </a:lnTo>
                  <a:lnTo>
                    <a:pt x="553" y="693"/>
                  </a:lnTo>
                  <a:lnTo>
                    <a:pt x="550" y="697"/>
                  </a:lnTo>
                  <a:lnTo>
                    <a:pt x="547" y="700"/>
                  </a:lnTo>
                  <a:lnTo>
                    <a:pt x="545" y="704"/>
                  </a:lnTo>
                  <a:lnTo>
                    <a:pt x="540" y="708"/>
                  </a:lnTo>
                  <a:lnTo>
                    <a:pt x="540" y="711"/>
                  </a:lnTo>
                  <a:lnTo>
                    <a:pt x="539" y="716"/>
                  </a:lnTo>
                  <a:lnTo>
                    <a:pt x="533" y="724"/>
                  </a:lnTo>
                  <a:lnTo>
                    <a:pt x="532" y="728"/>
                  </a:lnTo>
                  <a:lnTo>
                    <a:pt x="530" y="731"/>
                  </a:lnTo>
                  <a:lnTo>
                    <a:pt x="526" y="736"/>
                  </a:lnTo>
                  <a:lnTo>
                    <a:pt x="524" y="738"/>
                  </a:lnTo>
                  <a:lnTo>
                    <a:pt x="516" y="743"/>
                  </a:lnTo>
                  <a:lnTo>
                    <a:pt x="513" y="746"/>
                  </a:lnTo>
                  <a:lnTo>
                    <a:pt x="510" y="747"/>
                  </a:lnTo>
                  <a:lnTo>
                    <a:pt x="510" y="749"/>
                  </a:lnTo>
                  <a:lnTo>
                    <a:pt x="509" y="749"/>
                  </a:lnTo>
                  <a:lnTo>
                    <a:pt x="509" y="750"/>
                  </a:lnTo>
                  <a:lnTo>
                    <a:pt x="506" y="740"/>
                  </a:lnTo>
                  <a:lnTo>
                    <a:pt x="503" y="728"/>
                  </a:lnTo>
                  <a:lnTo>
                    <a:pt x="497" y="720"/>
                  </a:lnTo>
                  <a:lnTo>
                    <a:pt x="491" y="720"/>
                  </a:lnTo>
                  <a:lnTo>
                    <a:pt x="487" y="721"/>
                  </a:lnTo>
                  <a:lnTo>
                    <a:pt x="484" y="723"/>
                  </a:lnTo>
                  <a:lnTo>
                    <a:pt x="480" y="724"/>
                  </a:lnTo>
                  <a:lnTo>
                    <a:pt x="474" y="724"/>
                  </a:lnTo>
                  <a:lnTo>
                    <a:pt x="466" y="707"/>
                  </a:lnTo>
                  <a:lnTo>
                    <a:pt x="458" y="698"/>
                  </a:lnTo>
                  <a:lnTo>
                    <a:pt x="451" y="695"/>
                  </a:lnTo>
                  <a:lnTo>
                    <a:pt x="444" y="695"/>
                  </a:lnTo>
                  <a:lnTo>
                    <a:pt x="438" y="688"/>
                  </a:lnTo>
                  <a:lnTo>
                    <a:pt x="434" y="680"/>
                  </a:lnTo>
                  <a:lnTo>
                    <a:pt x="431" y="673"/>
                  </a:lnTo>
                  <a:lnTo>
                    <a:pt x="427" y="668"/>
                  </a:lnTo>
                  <a:lnTo>
                    <a:pt x="424" y="668"/>
                  </a:lnTo>
                  <a:lnTo>
                    <a:pt x="413" y="671"/>
                  </a:lnTo>
                  <a:lnTo>
                    <a:pt x="400" y="677"/>
                  </a:lnTo>
                  <a:lnTo>
                    <a:pt x="385" y="683"/>
                  </a:lnTo>
                  <a:lnTo>
                    <a:pt x="372" y="684"/>
                  </a:lnTo>
                  <a:lnTo>
                    <a:pt x="360" y="678"/>
                  </a:lnTo>
                  <a:lnTo>
                    <a:pt x="350" y="677"/>
                  </a:lnTo>
                  <a:lnTo>
                    <a:pt x="342" y="675"/>
                  </a:lnTo>
                  <a:lnTo>
                    <a:pt x="335" y="675"/>
                  </a:lnTo>
                  <a:lnTo>
                    <a:pt x="329" y="673"/>
                  </a:lnTo>
                  <a:lnTo>
                    <a:pt x="325" y="667"/>
                  </a:lnTo>
                  <a:lnTo>
                    <a:pt x="324" y="657"/>
                  </a:lnTo>
                  <a:lnTo>
                    <a:pt x="322" y="648"/>
                  </a:lnTo>
                  <a:lnTo>
                    <a:pt x="318" y="640"/>
                  </a:lnTo>
                  <a:lnTo>
                    <a:pt x="312" y="637"/>
                  </a:lnTo>
                  <a:lnTo>
                    <a:pt x="308" y="638"/>
                  </a:lnTo>
                  <a:lnTo>
                    <a:pt x="297" y="638"/>
                  </a:lnTo>
                  <a:lnTo>
                    <a:pt x="292" y="631"/>
                  </a:lnTo>
                  <a:lnTo>
                    <a:pt x="291" y="624"/>
                  </a:lnTo>
                  <a:lnTo>
                    <a:pt x="291" y="615"/>
                  </a:lnTo>
                  <a:lnTo>
                    <a:pt x="286" y="609"/>
                  </a:lnTo>
                  <a:lnTo>
                    <a:pt x="276" y="607"/>
                  </a:lnTo>
                  <a:lnTo>
                    <a:pt x="268" y="608"/>
                  </a:lnTo>
                  <a:lnTo>
                    <a:pt x="258" y="607"/>
                  </a:lnTo>
                  <a:lnTo>
                    <a:pt x="242" y="598"/>
                  </a:lnTo>
                  <a:lnTo>
                    <a:pt x="231" y="587"/>
                  </a:lnTo>
                  <a:lnTo>
                    <a:pt x="218" y="575"/>
                  </a:lnTo>
                  <a:lnTo>
                    <a:pt x="212" y="574"/>
                  </a:lnTo>
                  <a:lnTo>
                    <a:pt x="196" y="574"/>
                  </a:lnTo>
                  <a:lnTo>
                    <a:pt x="190" y="572"/>
                  </a:lnTo>
                  <a:lnTo>
                    <a:pt x="185" y="566"/>
                  </a:lnTo>
                  <a:lnTo>
                    <a:pt x="185" y="552"/>
                  </a:lnTo>
                  <a:lnTo>
                    <a:pt x="179" y="544"/>
                  </a:lnTo>
                  <a:lnTo>
                    <a:pt x="173" y="536"/>
                  </a:lnTo>
                  <a:lnTo>
                    <a:pt x="170" y="528"/>
                  </a:lnTo>
                  <a:lnTo>
                    <a:pt x="169" y="518"/>
                  </a:lnTo>
                  <a:lnTo>
                    <a:pt x="170" y="506"/>
                  </a:lnTo>
                  <a:lnTo>
                    <a:pt x="172" y="496"/>
                  </a:lnTo>
                  <a:lnTo>
                    <a:pt x="170" y="491"/>
                  </a:lnTo>
                  <a:lnTo>
                    <a:pt x="162" y="483"/>
                  </a:lnTo>
                  <a:lnTo>
                    <a:pt x="156" y="475"/>
                  </a:lnTo>
                  <a:lnTo>
                    <a:pt x="153" y="466"/>
                  </a:lnTo>
                  <a:lnTo>
                    <a:pt x="150" y="459"/>
                  </a:lnTo>
                  <a:lnTo>
                    <a:pt x="147" y="456"/>
                  </a:lnTo>
                  <a:lnTo>
                    <a:pt x="140" y="456"/>
                  </a:lnTo>
                  <a:lnTo>
                    <a:pt x="140" y="468"/>
                  </a:lnTo>
                  <a:lnTo>
                    <a:pt x="139" y="470"/>
                  </a:lnTo>
                  <a:lnTo>
                    <a:pt x="135" y="470"/>
                  </a:lnTo>
                  <a:lnTo>
                    <a:pt x="133" y="468"/>
                  </a:lnTo>
                  <a:lnTo>
                    <a:pt x="125" y="468"/>
                  </a:lnTo>
                  <a:lnTo>
                    <a:pt x="123" y="470"/>
                  </a:lnTo>
                  <a:lnTo>
                    <a:pt x="119" y="475"/>
                  </a:lnTo>
                  <a:lnTo>
                    <a:pt x="117" y="478"/>
                  </a:lnTo>
                  <a:lnTo>
                    <a:pt x="114" y="479"/>
                  </a:lnTo>
                  <a:lnTo>
                    <a:pt x="107" y="476"/>
                  </a:lnTo>
                  <a:lnTo>
                    <a:pt x="102" y="468"/>
                  </a:lnTo>
                  <a:lnTo>
                    <a:pt x="94" y="459"/>
                  </a:lnTo>
                  <a:lnTo>
                    <a:pt x="83" y="449"/>
                  </a:lnTo>
                  <a:lnTo>
                    <a:pt x="83" y="446"/>
                  </a:lnTo>
                  <a:lnTo>
                    <a:pt x="87" y="442"/>
                  </a:lnTo>
                  <a:lnTo>
                    <a:pt x="93" y="439"/>
                  </a:lnTo>
                  <a:lnTo>
                    <a:pt x="94" y="437"/>
                  </a:lnTo>
                  <a:lnTo>
                    <a:pt x="97" y="432"/>
                  </a:lnTo>
                  <a:lnTo>
                    <a:pt x="96" y="429"/>
                  </a:lnTo>
                  <a:lnTo>
                    <a:pt x="81" y="417"/>
                  </a:lnTo>
                  <a:lnTo>
                    <a:pt x="69" y="412"/>
                  </a:lnTo>
                  <a:lnTo>
                    <a:pt x="56" y="410"/>
                  </a:lnTo>
                  <a:lnTo>
                    <a:pt x="44" y="409"/>
                  </a:lnTo>
                  <a:lnTo>
                    <a:pt x="33" y="409"/>
                  </a:lnTo>
                  <a:lnTo>
                    <a:pt x="21" y="405"/>
                  </a:lnTo>
                  <a:lnTo>
                    <a:pt x="18" y="402"/>
                  </a:lnTo>
                  <a:lnTo>
                    <a:pt x="17" y="399"/>
                  </a:lnTo>
                  <a:lnTo>
                    <a:pt x="16" y="394"/>
                  </a:lnTo>
                  <a:lnTo>
                    <a:pt x="14" y="392"/>
                  </a:lnTo>
                  <a:lnTo>
                    <a:pt x="13" y="387"/>
                  </a:lnTo>
                  <a:lnTo>
                    <a:pt x="11" y="386"/>
                  </a:lnTo>
                  <a:lnTo>
                    <a:pt x="8" y="384"/>
                  </a:lnTo>
                  <a:lnTo>
                    <a:pt x="4" y="384"/>
                  </a:lnTo>
                  <a:lnTo>
                    <a:pt x="1" y="383"/>
                  </a:lnTo>
                  <a:lnTo>
                    <a:pt x="0" y="382"/>
                  </a:lnTo>
                  <a:lnTo>
                    <a:pt x="0" y="379"/>
                  </a:lnTo>
                  <a:lnTo>
                    <a:pt x="3" y="373"/>
                  </a:lnTo>
                  <a:lnTo>
                    <a:pt x="10" y="367"/>
                  </a:lnTo>
                  <a:lnTo>
                    <a:pt x="17" y="360"/>
                  </a:lnTo>
                  <a:lnTo>
                    <a:pt x="24" y="350"/>
                  </a:lnTo>
                  <a:lnTo>
                    <a:pt x="30" y="339"/>
                  </a:lnTo>
                  <a:lnTo>
                    <a:pt x="28" y="323"/>
                  </a:lnTo>
                  <a:lnTo>
                    <a:pt x="26" y="306"/>
                  </a:lnTo>
                  <a:lnTo>
                    <a:pt x="31" y="307"/>
                  </a:lnTo>
                  <a:lnTo>
                    <a:pt x="41" y="307"/>
                  </a:lnTo>
                  <a:lnTo>
                    <a:pt x="47" y="306"/>
                  </a:lnTo>
                  <a:lnTo>
                    <a:pt x="53" y="301"/>
                  </a:lnTo>
                  <a:lnTo>
                    <a:pt x="57" y="296"/>
                  </a:lnTo>
                  <a:lnTo>
                    <a:pt x="63" y="290"/>
                  </a:lnTo>
                  <a:lnTo>
                    <a:pt x="70" y="284"/>
                  </a:lnTo>
                  <a:lnTo>
                    <a:pt x="80" y="281"/>
                  </a:lnTo>
                  <a:lnTo>
                    <a:pt x="90" y="281"/>
                  </a:lnTo>
                  <a:lnTo>
                    <a:pt x="102" y="283"/>
                  </a:lnTo>
                  <a:lnTo>
                    <a:pt x="112" y="286"/>
                  </a:lnTo>
                  <a:lnTo>
                    <a:pt x="119" y="287"/>
                  </a:lnTo>
                  <a:lnTo>
                    <a:pt x="126" y="284"/>
                  </a:lnTo>
                  <a:lnTo>
                    <a:pt x="132" y="280"/>
                  </a:lnTo>
                  <a:lnTo>
                    <a:pt x="137" y="274"/>
                  </a:lnTo>
                  <a:lnTo>
                    <a:pt x="142" y="271"/>
                  </a:lnTo>
                  <a:lnTo>
                    <a:pt x="153" y="270"/>
                  </a:lnTo>
                  <a:lnTo>
                    <a:pt x="163" y="270"/>
                  </a:lnTo>
                  <a:lnTo>
                    <a:pt x="170" y="267"/>
                  </a:lnTo>
                  <a:lnTo>
                    <a:pt x="172" y="264"/>
                  </a:lnTo>
                  <a:lnTo>
                    <a:pt x="172" y="258"/>
                  </a:lnTo>
                  <a:lnTo>
                    <a:pt x="182" y="258"/>
                  </a:lnTo>
                  <a:lnTo>
                    <a:pt x="185" y="255"/>
                  </a:lnTo>
                  <a:lnTo>
                    <a:pt x="183" y="245"/>
                  </a:lnTo>
                  <a:lnTo>
                    <a:pt x="178" y="237"/>
                  </a:lnTo>
                  <a:lnTo>
                    <a:pt x="173" y="228"/>
                  </a:lnTo>
                  <a:lnTo>
                    <a:pt x="172" y="220"/>
                  </a:lnTo>
                  <a:lnTo>
                    <a:pt x="176" y="211"/>
                  </a:lnTo>
                  <a:lnTo>
                    <a:pt x="183" y="205"/>
                  </a:lnTo>
                  <a:lnTo>
                    <a:pt x="189" y="200"/>
                  </a:lnTo>
                  <a:lnTo>
                    <a:pt x="195" y="191"/>
                  </a:lnTo>
                  <a:lnTo>
                    <a:pt x="198" y="178"/>
                  </a:lnTo>
                  <a:lnTo>
                    <a:pt x="200" y="177"/>
                  </a:lnTo>
                  <a:lnTo>
                    <a:pt x="205" y="177"/>
                  </a:lnTo>
                  <a:lnTo>
                    <a:pt x="209" y="178"/>
                  </a:lnTo>
                  <a:lnTo>
                    <a:pt x="209" y="187"/>
                  </a:lnTo>
                  <a:lnTo>
                    <a:pt x="219" y="197"/>
                  </a:lnTo>
                  <a:lnTo>
                    <a:pt x="223" y="204"/>
                  </a:lnTo>
                  <a:lnTo>
                    <a:pt x="225" y="210"/>
                  </a:lnTo>
                  <a:lnTo>
                    <a:pt x="228" y="215"/>
                  </a:lnTo>
                  <a:lnTo>
                    <a:pt x="231" y="218"/>
                  </a:lnTo>
                  <a:lnTo>
                    <a:pt x="232" y="221"/>
                  </a:lnTo>
                  <a:lnTo>
                    <a:pt x="232" y="224"/>
                  </a:lnTo>
                  <a:lnTo>
                    <a:pt x="231" y="227"/>
                  </a:lnTo>
                  <a:lnTo>
                    <a:pt x="231" y="235"/>
                  </a:lnTo>
                  <a:lnTo>
                    <a:pt x="232" y="237"/>
                  </a:lnTo>
                  <a:lnTo>
                    <a:pt x="235" y="238"/>
                  </a:lnTo>
                  <a:lnTo>
                    <a:pt x="238" y="241"/>
                  </a:lnTo>
                  <a:lnTo>
                    <a:pt x="238" y="243"/>
                  </a:lnTo>
                  <a:lnTo>
                    <a:pt x="236" y="245"/>
                  </a:lnTo>
                  <a:lnTo>
                    <a:pt x="235" y="247"/>
                  </a:lnTo>
                  <a:lnTo>
                    <a:pt x="235" y="250"/>
                  </a:lnTo>
                  <a:lnTo>
                    <a:pt x="239" y="251"/>
                  </a:lnTo>
                  <a:lnTo>
                    <a:pt x="242" y="251"/>
                  </a:lnTo>
                  <a:lnTo>
                    <a:pt x="243" y="250"/>
                  </a:lnTo>
                  <a:lnTo>
                    <a:pt x="246" y="248"/>
                  </a:lnTo>
                  <a:lnTo>
                    <a:pt x="248" y="245"/>
                  </a:lnTo>
                  <a:lnTo>
                    <a:pt x="249" y="244"/>
                  </a:lnTo>
                  <a:lnTo>
                    <a:pt x="261" y="238"/>
                  </a:lnTo>
                  <a:lnTo>
                    <a:pt x="265" y="237"/>
                  </a:lnTo>
                  <a:lnTo>
                    <a:pt x="266" y="234"/>
                  </a:lnTo>
                  <a:lnTo>
                    <a:pt x="266" y="220"/>
                  </a:lnTo>
                  <a:lnTo>
                    <a:pt x="262" y="212"/>
                  </a:lnTo>
                  <a:lnTo>
                    <a:pt x="261" y="205"/>
                  </a:lnTo>
                  <a:lnTo>
                    <a:pt x="261" y="197"/>
                  </a:lnTo>
                  <a:lnTo>
                    <a:pt x="262" y="194"/>
                  </a:lnTo>
                  <a:lnTo>
                    <a:pt x="269" y="187"/>
                  </a:lnTo>
                  <a:lnTo>
                    <a:pt x="272" y="181"/>
                  </a:lnTo>
                  <a:lnTo>
                    <a:pt x="272" y="178"/>
                  </a:lnTo>
                  <a:lnTo>
                    <a:pt x="268" y="178"/>
                  </a:lnTo>
                  <a:lnTo>
                    <a:pt x="265" y="177"/>
                  </a:lnTo>
                  <a:lnTo>
                    <a:pt x="262" y="174"/>
                  </a:lnTo>
                  <a:lnTo>
                    <a:pt x="262" y="167"/>
                  </a:lnTo>
                  <a:lnTo>
                    <a:pt x="256" y="158"/>
                  </a:lnTo>
                  <a:lnTo>
                    <a:pt x="254" y="152"/>
                  </a:lnTo>
                  <a:lnTo>
                    <a:pt x="254" y="149"/>
                  </a:lnTo>
                  <a:lnTo>
                    <a:pt x="255" y="147"/>
                  </a:lnTo>
                  <a:lnTo>
                    <a:pt x="261" y="142"/>
                  </a:lnTo>
                  <a:lnTo>
                    <a:pt x="268" y="139"/>
                  </a:lnTo>
                  <a:lnTo>
                    <a:pt x="276" y="132"/>
                  </a:lnTo>
                  <a:lnTo>
                    <a:pt x="278" y="129"/>
                  </a:lnTo>
                  <a:lnTo>
                    <a:pt x="278" y="126"/>
                  </a:lnTo>
                  <a:lnTo>
                    <a:pt x="279" y="122"/>
                  </a:lnTo>
                  <a:lnTo>
                    <a:pt x="279" y="119"/>
                  </a:lnTo>
                  <a:lnTo>
                    <a:pt x="281" y="115"/>
                  </a:lnTo>
                  <a:lnTo>
                    <a:pt x="284" y="112"/>
                  </a:lnTo>
                  <a:lnTo>
                    <a:pt x="286" y="111"/>
                  </a:lnTo>
                  <a:lnTo>
                    <a:pt x="291" y="106"/>
                  </a:lnTo>
                  <a:lnTo>
                    <a:pt x="291" y="104"/>
                  </a:lnTo>
                  <a:lnTo>
                    <a:pt x="286" y="99"/>
                  </a:lnTo>
                  <a:lnTo>
                    <a:pt x="285" y="96"/>
                  </a:lnTo>
                  <a:lnTo>
                    <a:pt x="285" y="95"/>
                  </a:lnTo>
                  <a:lnTo>
                    <a:pt x="284" y="93"/>
                  </a:lnTo>
                  <a:lnTo>
                    <a:pt x="286" y="91"/>
                  </a:lnTo>
                  <a:lnTo>
                    <a:pt x="291" y="88"/>
                  </a:lnTo>
                  <a:lnTo>
                    <a:pt x="291" y="83"/>
                  </a:lnTo>
                  <a:lnTo>
                    <a:pt x="286" y="79"/>
                  </a:lnTo>
                  <a:lnTo>
                    <a:pt x="286" y="76"/>
                  </a:lnTo>
                  <a:lnTo>
                    <a:pt x="289" y="75"/>
                  </a:lnTo>
                  <a:lnTo>
                    <a:pt x="321" y="69"/>
                  </a:lnTo>
                  <a:lnTo>
                    <a:pt x="335" y="61"/>
                  </a:lnTo>
                  <a:lnTo>
                    <a:pt x="357" y="39"/>
                  </a:lnTo>
                  <a:lnTo>
                    <a:pt x="365" y="33"/>
                  </a:lnTo>
                  <a:lnTo>
                    <a:pt x="371" y="26"/>
                  </a:lnTo>
                  <a:lnTo>
                    <a:pt x="375" y="18"/>
                  </a:lnTo>
                  <a:lnTo>
                    <a:pt x="381" y="13"/>
                  </a:lnTo>
                  <a:lnTo>
                    <a:pt x="390" y="6"/>
                  </a:lnTo>
                  <a:lnTo>
                    <a:pt x="398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00" name="Freeform 84">
              <a:extLst>
                <a:ext uri="{FF2B5EF4-FFF2-40B4-BE49-F238E27FC236}">
                  <a16:creationId xmlns:a16="http://schemas.microsoft.com/office/drawing/2014/main" xmlns="" id="{8A237885-09D7-4683-AD71-28E9EB239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0" y="2149475"/>
              <a:ext cx="61912" cy="3810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6" y="0"/>
                </a:cxn>
                <a:cxn ang="0">
                  <a:pos x="35" y="6"/>
                </a:cxn>
                <a:cxn ang="0">
                  <a:pos x="36" y="10"/>
                </a:cxn>
                <a:cxn ang="0">
                  <a:pos x="39" y="16"/>
                </a:cxn>
                <a:cxn ang="0">
                  <a:pos x="36" y="21"/>
                </a:cxn>
                <a:cxn ang="0">
                  <a:pos x="33" y="23"/>
                </a:cxn>
                <a:cxn ang="0">
                  <a:pos x="29" y="24"/>
                </a:cxn>
                <a:cxn ang="0">
                  <a:pos x="19" y="24"/>
                </a:cxn>
                <a:cxn ang="0">
                  <a:pos x="16" y="23"/>
                </a:cxn>
                <a:cxn ang="0">
                  <a:pos x="15" y="21"/>
                </a:cxn>
                <a:cxn ang="0">
                  <a:pos x="9" y="23"/>
                </a:cxn>
                <a:cxn ang="0">
                  <a:pos x="5" y="23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0" y="17"/>
                </a:cxn>
                <a:cxn ang="0">
                  <a:pos x="6" y="13"/>
                </a:cxn>
                <a:cxn ang="0">
                  <a:pos x="12" y="4"/>
                </a:cxn>
                <a:cxn ang="0">
                  <a:pos x="15" y="1"/>
                </a:cxn>
                <a:cxn ang="0">
                  <a:pos x="18" y="0"/>
                </a:cxn>
              </a:cxnLst>
              <a:rect l="0" t="0" r="r" b="b"/>
              <a:pathLst>
                <a:path w="39" h="24">
                  <a:moveTo>
                    <a:pt x="18" y="0"/>
                  </a:moveTo>
                  <a:lnTo>
                    <a:pt x="26" y="0"/>
                  </a:lnTo>
                  <a:lnTo>
                    <a:pt x="35" y="6"/>
                  </a:lnTo>
                  <a:lnTo>
                    <a:pt x="36" y="10"/>
                  </a:lnTo>
                  <a:lnTo>
                    <a:pt x="39" y="16"/>
                  </a:lnTo>
                  <a:lnTo>
                    <a:pt x="36" y="21"/>
                  </a:lnTo>
                  <a:lnTo>
                    <a:pt x="33" y="23"/>
                  </a:lnTo>
                  <a:lnTo>
                    <a:pt x="29" y="24"/>
                  </a:lnTo>
                  <a:lnTo>
                    <a:pt x="19" y="24"/>
                  </a:lnTo>
                  <a:lnTo>
                    <a:pt x="16" y="23"/>
                  </a:lnTo>
                  <a:lnTo>
                    <a:pt x="15" y="21"/>
                  </a:lnTo>
                  <a:lnTo>
                    <a:pt x="9" y="23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6" y="13"/>
                  </a:lnTo>
                  <a:lnTo>
                    <a:pt x="12" y="4"/>
                  </a:lnTo>
                  <a:lnTo>
                    <a:pt x="15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01" name="Freeform 85">
              <a:extLst>
                <a:ext uri="{FF2B5EF4-FFF2-40B4-BE49-F238E27FC236}">
                  <a16:creationId xmlns:a16="http://schemas.microsoft.com/office/drawing/2014/main" xmlns="" id="{881A2DEC-FF9D-4413-8A21-F8BDA5DFC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925" y="3394075"/>
              <a:ext cx="366712" cy="393700"/>
            </a:xfrm>
            <a:custGeom>
              <a:avLst/>
              <a:gdLst/>
              <a:ahLst/>
              <a:cxnLst>
                <a:cxn ang="0">
                  <a:pos x="163" y="6"/>
                </a:cxn>
                <a:cxn ang="0">
                  <a:pos x="183" y="24"/>
                </a:cxn>
                <a:cxn ang="0">
                  <a:pos x="205" y="36"/>
                </a:cxn>
                <a:cxn ang="0">
                  <a:pos x="221" y="46"/>
                </a:cxn>
                <a:cxn ang="0">
                  <a:pos x="229" y="83"/>
                </a:cxn>
                <a:cxn ang="0">
                  <a:pos x="219" y="105"/>
                </a:cxn>
                <a:cxn ang="0">
                  <a:pos x="208" y="115"/>
                </a:cxn>
                <a:cxn ang="0">
                  <a:pos x="192" y="123"/>
                </a:cxn>
                <a:cxn ang="0">
                  <a:pos x="189" y="138"/>
                </a:cxn>
                <a:cxn ang="0">
                  <a:pos x="206" y="179"/>
                </a:cxn>
                <a:cxn ang="0">
                  <a:pos x="192" y="188"/>
                </a:cxn>
                <a:cxn ang="0">
                  <a:pos x="172" y="185"/>
                </a:cxn>
                <a:cxn ang="0">
                  <a:pos x="132" y="156"/>
                </a:cxn>
                <a:cxn ang="0">
                  <a:pos x="113" y="169"/>
                </a:cxn>
                <a:cxn ang="0">
                  <a:pos x="122" y="186"/>
                </a:cxn>
                <a:cxn ang="0">
                  <a:pos x="107" y="193"/>
                </a:cxn>
                <a:cxn ang="0">
                  <a:pos x="125" y="226"/>
                </a:cxn>
                <a:cxn ang="0">
                  <a:pos x="117" y="232"/>
                </a:cxn>
                <a:cxn ang="0">
                  <a:pos x="99" y="212"/>
                </a:cxn>
                <a:cxn ang="0">
                  <a:pos x="67" y="224"/>
                </a:cxn>
                <a:cxn ang="0">
                  <a:pos x="57" y="248"/>
                </a:cxn>
                <a:cxn ang="0">
                  <a:pos x="23" y="235"/>
                </a:cxn>
                <a:cxn ang="0">
                  <a:pos x="37" y="224"/>
                </a:cxn>
                <a:cxn ang="0">
                  <a:pos x="27" y="209"/>
                </a:cxn>
                <a:cxn ang="0">
                  <a:pos x="10" y="202"/>
                </a:cxn>
                <a:cxn ang="0">
                  <a:pos x="3" y="181"/>
                </a:cxn>
                <a:cxn ang="0">
                  <a:pos x="21" y="158"/>
                </a:cxn>
                <a:cxn ang="0">
                  <a:pos x="51" y="116"/>
                </a:cxn>
                <a:cxn ang="0">
                  <a:pos x="54" y="105"/>
                </a:cxn>
                <a:cxn ang="0">
                  <a:pos x="79" y="105"/>
                </a:cxn>
                <a:cxn ang="0">
                  <a:pos x="97" y="107"/>
                </a:cxn>
                <a:cxn ang="0">
                  <a:pos x="103" y="93"/>
                </a:cxn>
                <a:cxn ang="0">
                  <a:pos x="113" y="90"/>
                </a:cxn>
                <a:cxn ang="0">
                  <a:pos x="113" y="79"/>
                </a:cxn>
                <a:cxn ang="0">
                  <a:pos x="100" y="79"/>
                </a:cxn>
                <a:cxn ang="0">
                  <a:pos x="74" y="75"/>
                </a:cxn>
                <a:cxn ang="0">
                  <a:pos x="61" y="72"/>
                </a:cxn>
                <a:cxn ang="0">
                  <a:pos x="59" y="62"/>
                </a:cxn>
                <a:cxn ang="0">
                  <a:pos x="46" y="64"/>
                </a:cxn>
                <a:cxn ang="0">
                  <a:pos x="33" y="44"/>
                </a:cxn>
                <a:cxn ang="0">
                  <a:pos x="51" y="4"/>
                </a:cxn>
                <a:cxn ang="0">
                  <a:pos x="74" y="24"/>
                </a:cxn>
                <a:cxn ang="0">
                  <a:pos x="64" y="33"/>
                </a:cxn>
                <a:cxn ang="0">
                  <a:pos x="82" y="36"/>
                </a:cxn>
                <a:cxn ang="0">
                  <a:pos x="106" y="49"/>
                </a:cxn>
                <a:cxn ang="0">
                  <a:pos x="113" y="42"/>
                </a:cxn>
                <a:cxn ang="0">
                  <a:pos x="130" y="44"/>
                </a:cxn>
                <a:cxn ang="0">
                  <a:pos x="130" y="30"/>
                </a:cxn>
                <a:cxn ang="0">
                  <a:pos x="130" y="19"/>
                </a:cxn>
                <a:cxn ang="0">
                  <a:pos x="140" y="16"/>
                </a:cxn>
                <a:cxn ang="0">
                  <a:pos x="149" y="0"/>
                </a:cxn>
              </a:cxnLst>
              <a:rect l="0" t="0" r="r" b="b"/>
              <a:pathLst>
                <a:path w="231" h="248">
                  <a:moveTo>
                    <a:pt x="149" y="0"/>
                  </a:moveTo>
                  <a:lnTo>
                    <a:pt x="153" y="0"/>
                  </a:lnTo>
                  <a:lnTo>
                    <a:pt x="158" y="1"/>
                  </a:lnTo>
                  <a:lnTo>
                    <a:pt x="163" y="6"/>
                  </a:lnTo>
                  <a:lnTo>
                    <a:pt x="168" y="11"/>
                  </a:lnTo>
                  <a:lnTo>
                    <a:pt x="173" y="16"/>
                  </a:lnTo>
                  <a:lnTo>
                    <a:pt x="178" y="20"/>
                  </a:lnTo>
                  <a:lnTo>
                    <a:pt x="183" y="24"/>
                  </a:lnTo>
                  <a:lnTo>
                    <a:pt x="188" y="27"/>
                  </a:lnTo>
                  <a:lnTo>
                    <a:pt x="193" y="30"/>
                  </a:lnTo>
                  <a:lnTo>
                    <a:pt x="199" y="36"/>
                  </a:lnTo>
                  <a:lnTo>
                    <a:pt x="205" y="36"/>
                  </a:lnTo>
                  <a:lnTo>
                    <a:pt x="208" y="34"/>
                  </a:lnTo>
                  <a:lnTo>
                    <a:pt x="212" y="34"/>
                  </a:lnTo>
                  <a:lnTo>
                    <a:pt x="216" y="39"/>
                  </a:lnTo>
                  <a:lnTo>
                    <a:pt x="221" y="46"/>
                  </a:lnTo>
                  <a:lnTo>
                    <a:pt x="226" y="53"/>
                  </a:lnTo>
                  <a:lnTo>
                    <a:pt x="229" y="57"/>
                  </a:lnTo>
                  <a:lnTo>
                    <a:pt x="231" y="69"/>
                  </a:lnTo>
                  <a:lnTo>
                    <a:pt x="229" y="83"/>
                  </a:lnTo>
                  <a:lnTo>
                    <a:pt x="228" y="100"/>
                  </a:lnTo>
                  <a:lnTo>
                    <a:pt x="225" y="103"/>
                  </a:lnTo>
                  <a:lnTo>
                    <a:pt x="222" y="103"/>
                  </a:lnTo>
                  <a:lnTo>
                    <a:pt x="219" y="105"/>
                  </a:lnTo>
                  <a:lnTo>
                    <a:pt x="213" y="105"/>
                  </a:lnTo>
                  <a:lnTo>
                    <a:pt x="209" y="109"/>
                  </a:lnTo>
                  <a:lnTo>
                    <a:pt x="208" y="112"/>
                  </a:lnTo>
                  <a:lnTo>
                    <a:pt x="208" y="115"/>
                  </a:lnTo>
                  <a:lnTo>
                    <a:pt x="206" y="118"/>
                  </a:lnTo>
                  <a:lnTo>
                    <a:pt x="203" y="119"/>
                  </a:lnTo>
                  <a:lnTo>
                    <a:pt x="196" y="122"/>
                  </a:lnTo>
                  <a:lnTo>
                    <a:pt x="192" y="123"/>
                  </a:lnTo>
                  <a:lnTo>
                    <a:pt x="188" y="126"/>
                  </a:lnTo>
                  <a:lnTo>
                    <a:pt x="186" y="128"/>
                  </a:lnTo>
                  <a:lnTo>
                    <a:pt x="186" y="133"/>
                  </a:lnTo>
                  <a:lnTo>
                    <a:pt x="189" y="138"/>
                  </a:lnTo>
                  <a:lnTo>
                    <a:pt x="199" y="149"/>
                  </a:lnTo>
                  <a:lnTo>
                    <a:pt x="205" y="159"/>
                  </a:lnTo>
                  <a:lnTo>
                    <a:pt x="208" y="169"/>
                  </a:lnTo>
                  <a:lnTo>
                    <a:pt x="206" y="179"/>
                  </a:lnTo>
                  <a:lnTo>
                    <a:pt x="205" y="186"/>
                  </a:lnTo>
                  <a:lnTo>
                    <a:pt x="203" y="192"/>
                  </a:lnTo>
                  <a:lnTo>
                    <a:pt x="198" y="189"/>
                  </a:lnTo>
                  <a:lnTo>
                    <a:pt x="192" y="188"/>
                  </a:lnTo>
                  <a:lnTo>
                    <a:pt x="185" y="185"/>
                  </a:lnTo>
                  <a:lnTo>
                    <a:pt x="182" y="183"/>
                  </a:lnTo>
                  <a:lnTo>
                    <a:pt x="178" y="183"/>
                  </a:lnTo>
                  <a:lnTo>
                    <a:pt x="172" y="185"/>
                  </a:lnTo>
                  <a:lnTo>
                    <a:pt x="165" y="183"/>
                  </a:lnTo>
                  <a:lnTo>
                    <a:pt x="155" y="179"/>
                  </a:lnTo>
                  <a:lnTo>
                    <a:pt x="145" y="171"/>
                  </a:lnTo>
                  <a:lnTo>
                    <a:pt x="132" y="156"/>
                  </a:lnTo>
                  <a:lnTo>
                    <a:pt x="127" y="156"/>
                  </a:lnTo>
                  <a:lnTo>
                    <a:pt x="125" y="159"/>
                  </a:lnTo>
                  <a:lnTo>
                    <a:pt x="122" y="161"/>
                  </a:lnTo>
                  <a:lnTo>
                    <a:pt x="113" y="169"/>
                  </a:lnTo>
                  <a:lnTo>
                    <a:pt x="113" y="172"/>
                  </a:lnTo>
                  <a:lnTo>
                    <a:pt x="117" y="181"/>
                  </a:lnTo>
                  <a:lnTo>
                    <a:pt x="120" y="183"/>
                  </a:lnTo>
                  <a:lnTo>
                    <a:pt x="122" y="186"/>
                  </a:lnTo>
                  <a:lnTo>
                    <a:pt x="122" y="189"/>
                  </a:lnTo>
                  <a:lnTo>
                    <a:pt x="119" y="192"/>
                  </a:lnTo>
                  <a:lnTo>
                    <a:pt x="109" y="192"/>
                  </a:lnTo>
                  <a:lnTo>
                    <a:pt x="107" y="193"/>
                  </a:lnTo>
                  <a:lnTo>
                    <a:pt x="107" y="196"/>
                  </a:lnTo>
                  <a:lnTo>
                    <a:pt x="110" y="202"/>
                  </a:lnTo>
                  <a:lnTo>
                    <a:pt x="122" y="219"/>
                  </a:lnTo>
                  <a:lnTo>
                    <a:pt x="125" y="226"/>
                  </a:lnTo>
                  <a:lnTo>
                    <a:pt x="125" y="228"/>
                  </a:lnTo>
                  <a:lnTo>
                    <a:pt x="122" y="231"/>
                  </a:lnTo>
                  <a:lnTo>
                    <a:pt x="119" y="232"/>
                  </a:lnTo>
                  <a:lnTo>
                    <a:pt x="117" y="232"/>
                  </a:lnTo>
                  <a:lnTo>
                    <a:pt x="116" y="231"/>
                  </a:lnTo>
                  <a:lnTo>
                    <a:pt x="112" y="224"/>
                  </a:lnTo>
                  <a:lnTo>
                    <a:pt x="103" y="215"/>
                  </a:lnTo>
                  <a:lnTo>
                    <a:pt x="99" y="212"/>
                  </a:lnTo>
                  <a:lnTo>
                    <a:pt x="79" y="212"/>
                  </a:lnTo>
                  <a:lnTo>
                    <a:pt x="72" y="214"/>
                  </a:lnTo>
                  <a:lnTo>
                    <a:pt x="67" y="216"/>
                  </a:lnTo>
                  <a:lnTo>
                    <a:pt x="67" y="224"/>
                  </a:lnTo>
                  <a:lnTo>
                    <a:pt x="70" y="231"/>
                  </a:lnTo>
                  <a:lnTo>
                    <a:pt x="72" y="238"/>
                  </a:lnTo>
                  <a:lnTo>
                    <a:pt x="69" y="244"/>
                  </a:lnTo>
                  <a:lnTo>
                    <a:pt x="57" y="248"/>
                  </a:lnTo>
                  <a:lnTo>
                    <a:pt x="46" y="248"/>
                  </a:lnTo>
                  <a:lnTo>
                    <a:pt x="33" y="244"/>
                  </a:lnTo>
                  <a:lnTo>
                    <a:pt x="23" y="238"/>
                  </a:lnTo>
                  <a:lnTo>
                    <a:pt x="23" y="235"/>
                  </a:lnTo>
                  <a:lnTo>
                    <a:pt x="26" y="232"/>
                  </a:lnTo>
                  <a:lnTo>
                    <a:pt x="34" y="228"/>
                  </a:lnTo>
                  <a:lnTo>
                    <a:pt x="36" y="226"/>
                  </a:lnTo>
                  <a:lnTo>
                    <a:pt x="37" y="224"/>
                  </a:lnTo>
                  <a:lnTo>
                    <a:pt x="37" y="221"/>
                  </a:lnTo>
                  <a:lnTo>
                    <a:pt x="36" y="216"/>
                  </a:lnTo>
                  <a:lnTo>
                    <a:pt x="30" y="211"/>
                  </a:lnTo>
                  <a:lnTo>
                    <a:pt x="27" y="209"/>
                  </a:lnTo>
                  <a:lnTo>
                    <a:pt x="26" y="206"/>
                  </a:lnTo>
                  <a:lnTo>
                    <a:pt x="20" y="201"/>
                  </a:lnTo>
                  <a:lnTo>
                    <a:pt x="14" y="199"/>
                  </a:lnTo>
                  <a:lnTo>
                    <a:pt x="10" y="202"/>
                  </a:lnTo>
                  <a:lnTo>
                    <a:pt x="6" y="204"/>
                  </a:lnTo>
                  <a:lnTo>
                    <a:pt x="1" y="202"/>
                  </a:lnTo>
                  <a:lnTo>
                    <a:pt x="0" y="196"/>
                  </a:lnTo>
                  <a:lnTo>
                    <a:pt x="3" y="181"/>
                  </a:lnTo>
                  <a:lnTo>
                    <a:pt x="7" y="172"/>
                  </a:lnTo>
                  <a:lnTo>
                    <a:pt x="11" y="166"/>
                  </a:lnTo>
                  <a:lnTo>
                    <a:pt x="17" y="162"/>
                  </a:lnTo>
                  <a:lnTo>
                    <a:pt x="21" y="158"/>
                  </a:lnTo>
                  <a:lnTo>
                    <a:pt x="31" y="143"/>
                  </a:lnTo>
                  <a:lnTo>
                    <a:pt x="41" y="130"/>
                  </a:lnTo>
                  <a:lnTo>
                    <a:pt x="49" y="120"/>
                  </a:lnTo>
                  <a:lnTo>
                    <a:pt x="51" y="116"/>
                  </a:lnTo>
                  <a:lnTo>
                    <a:pt x="53" y="112"/>
                  </a:lnTo>
                  <a:lnTo>
                    <a:pt x="53" y="109"/>
                  </a:lnTo>
                  <a:lnTo>
                    <a:pt x="54" y="107"/>
                  </a:lnTo>
                  <a:lnTo>
                    <a:pt x="54" y="105"/>
                  </a:lnTo>
                  <a:lnTo>
                    <a:pt x="56" y="103"/>
                  </a:lnTo>
                  <a:lnTo>
                    <a:pt x="57" y="100"/>
                  </a:lnTo>
                  <a:lnTo>
                    <a:pt x="61" y="100"/>
                  </a:lnTo>
                  <a:lnTo>
                    <a:pt x="79" y="105"/>
                  </a:lnTo>
                  <a:lnTo>
                    <a:pt x="83" y="106"/>
                  </a:lnTo>
                  <a:lnTo>
                    <a:pt x="92" y="110"/>
                  </a:lnTo>
                  <a:lnTo>
                    <a:pt x="94" y="110"/>
                  </a:lnTo>
                  <a:lnTo>
                    <a:pt x="97" y="107"/>
                  </a:lnTo>
                  <a:lnTo>
                    <a:pt x="97" y="103"/>
                  </a:lnTo>
                  <a:lnTo>
                    <a:pt x="99" y="100"/>
                  </a:lnTo>
                  <a:lnTo>
                    <a:pt x="99" y="97"/>
                  </a:lnTo>
                  <a:lnTo>
                    <a:pt x="103" y="93"/>
                  </a:lnTo>
                  <a:lnTo>
                    <a:pt x="106" y="93"/>
                  </a:lnTo>
                  <a:lnTo>
                    <a:pt x="109" y="92"/>
                  </a:lnTo>
                  <a:lnTo>
                    <a:pt x="110" y="92"/>
                  </a:lnTo>
                  <a:lnTo>
                    <a:pt x="113" y="90"/>
                  </a:lnTo>
                  <a:lnTo>
                    <a:pt x="115" y="89"/>
                  </a:lnTo>
                  <a:lnTo>
                    <a:pt x="116" y="86"/>
                  </a:lnTo>
                  <a:lnTo>
                    <a:pt x="115" y="83"/>
                  </a:lnTo>
                  <a:lnTo>
                    <a:pt x="113" y="79"/>
                  </a:lnTo>
                  <a:lnTo>
                    <a:pt x="107" y="76"/>
                  </a:lnTo>
                  <a:lnTo>
                    <a:pt x="104" y="76"/>
                  </a:lnTo>
                  <a:lnTo>
                    <a:pt x="102" y="77"/>
                  </a:lnTo>
                  <a:lnTo>
                    <a:pt x="100" y="79"/>
                  </a:lnTo>
                  <a:lnTo>
                    <a:pt x="94" y="82"/>
                  </a:lnTo>
                  <a:lnTo>
                    <a:pt x="92" y="82"/>
                  </a:lnTo>
                  <a:lnTo>
                    <a:pt x="77" y="75"/>
                  </a:lnTo>
                  <a:lnTo>
                    <a:pt x="74" y="75"/>
                  </a:lnTo>
                  <a:lnTo>
                    <a:pt x="72" y="76"/>
                  </a:lnTo>
                  <a:lnTo>
                    <a:pt x="64" y="76"/>
                  </a:lnTo>
                  <a:lnTo>
                    <a:pt x="63" y="75"/>
                  </a:lnTo>
                  <a:lnTo>
                    <a:pt x="61" y="72"/>
                  </a:lnTo>
                  <a:lnTo>
                    <a:pt x="61" y="69"/>
                  </a:lnTo>
                  <a:lnTo>
                    <a:pt x="60" y="67"/>
                  </a:lnTo>
                  <a:lnTo>
                    <a:pt x="60" y="64"/>
                  </a:lnTo>
                  <a:lnTo>
                    <a:pt x="59" y="62"/>
                  </a:lnTo>
                  <a:lnTo>
                    <a:pt x="57" y="60"/>
                  </a:lnTo>
                  <a:lnTo>
                    <a:pt x="51" y="60"/>
                  </a:lnTo>
                  <a:lnTo>
                    <a:pt x="49" y="63"/>
                  </a:lnTo>
                  <a:lnTo>
                    <a:pt x="46" y="64"/>
                  </a:lnTo>
                  <a:lnTo>
                    <a:pt x="43" y="64"/>
                  </a:lnTo>
                  <a:lnTo>
                    <a:pt x="40" y="63"/>
                  </a:lnTo>
                  <a:lnTo>
                    <a:pt x="34" y="54"/>
                  </a:lnTo>
                  <a:lnTo>
                    <a:pt x="33" y="44"/>
                  </a:lnTo>
                  <a:lnTo>
                    <a:pt x="34" y="33"/>
                  </a:lnTo>
                  <a:lnTo>
                    <a:pt x="39" y="21"/>
                  </a:lnTo>
                  <a:lnTo>
                    <a:pt x="44" y="11"/>
                  </a:lnTo>
                  <a:lnTo>
                    <a:pt x="51" y="4"/>
                  </a:lnTo>
                  <a:lnTo>
                    <a:pt x="61" y="4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4" y="24"/>
                  </a:lnTo>
                  <a:lnTo>
                    <a:pt x="72" y="26"/>
                  </a:lnTo>
                  <a:lnTo>
                    <a:pt x="69" y="29"/>
                  </a:lnTo>
                  <a:lnTo>
                    <a:pt x="67" y="32"/>
                  </a:lnTo>
                  <a:lnTo>
                    <a:pt x="64" y="33"/>
                  </a:lnTo>
                  <a:lnTo>
                    <a:pt x="64" y="37"/>
                  </a:lnTo>
                  <a:lnTo>
                    <a:pt x="72" y="37"/>
                  </a:lnTo>
                  <a:lnTo>
                    <a:pt x="76" y="36"/>
                  </a:lnTo>
                  <a:lnTo>
                    <a:pt x="82" y="36"/>
                  </a:lnTo>
                  <a:lnTo>
                    <a:pt x="93" y="37"/>
                  </a:lnTo>
                  <a:lnTo>
                    <a:pt x="99" y="40"/>
                  </a:lnTo>
                  <a:lnTo>
                    <a:pt x="102" y="46"/>
                  </a:lnTo>
                  <a:lnTo>
                    <a:pt x="106" y="49"/>
                  </a:lnTo>
                  <a:lnTo>
                    <a:pt x="107" y="49"/>
                  </a:lnTo>
                  <a:lnTo>
                    <a:pt x="109" y="46"/>
                  </a:lnTo>
                  <a:lnTo>
                    <a:pt x="112" y="44"/>
                  </a:lnTo>
                  <a:lnTo>
                    <a:pt x="113" y="42"/>
                  </a:lnTo>
                  <a:lnTo>
                    <a:pt x="117" y="40"/>
                  </a:lnTo>
                  <a:lnTo>
                    <a:pt x="122" y="42"/>
                  </a:lnTo>
                  <a:lnTo>
                    <a:pt x="126" y="44"/>
                  </a:lnTo>
                  <a:lnTo>
                    <a:pt x="130" y="44"/>
                  </a:lnTo>
                  <a:lnTo>
                    <a:pt x="136" y="40"/>
                  </a:lnTo>
                  <a:lnTo>
                    <a:pt x="136" y="34"/>
                  </a:lnTo>
                  <a:lnTo>
                    <a:pt x="133" y="33"/>
                  </a:lnTo>
                  <a:lnTo>
                    <a:pt x="130" y="30"/>
                  </a:lnTo>
                  <a:lnTo>
                    <a:pt x="127" y="29"/>
                  </a:lnTo>
                  <a:lnTo>
                    <a:pt x="127" y="23"/>
                  </a:lnTo>
                  <a:lnTo>
                    <a:pt x="129" y="20"/>
                  </a:lnTo>
                  <a:lnTo>
                    <a:pt x="130" y="19"/>
                  </a:lnTo>
                  <a:lnTo>
                    <a:pt x="135" y="19"/>
                  </a:lnTo>
                  <a:lnTo>
                    <a:pt x="137" y="17"/>
                  </a:lnTo>
                  <a:lnTo>
                    <a:pt x="139" y="17"/>
                  </a:lnTo>
                  <a:lnTo>
                    <a:pt x="140" y="16"/>
                  </a:lnTo>
                  <a:lnTo>
                    <a:pt x="140" y="4"/>
                  </a:lnTo>
                  <a:lnTo>
                    <a:pt x="142" y="3"/>
                  </a:lnTo>
                  <a:lnTo>
                    <a:pt x="146" y="1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02" name="Freeform 86">
              <a:extLst>
                <a:ext uri="{FF2B5EF4-FFF2-40B4-BE49-F238E27FC236}">
                  <a16:creationId xmlns:a16="http://schemas.microsoft.com/office/drawing/2014/main" xmlns="" id="{BB0CF3F1-09DE-4EA5-ADF9-810A213E5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5500" y="2427288"/>
              <a:ext cx="36512" cy="95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3" y="0"/>
                </a:cxn>
                <a:cxn ang="0">
                  <a:pos x="11" y="6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4" y="3"/>
                </a:cxn>
                <a:cxn ang="0">
                  <a:pos x="8" y="0"/>
                </a:cxn>
              </a:cxnLst>
              <a:rect l="0" t="0" r="r" b="b"/>
              <a:pathLst>
                <a:path w="23" h="6">
                  <a:moveTo>
                    <a:pt x="8" y="0"/>
                  </a:moveTo>
                  <a:lnTo>
                    <a:pt x="23" y="0"/>
                  </a:lnTo>
                  <a:lnTo>
                    <a:pt x="11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4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03" name="Freeform 87">
              <a:extLst>
                <a:ext uri="{FF2B5EF4-FFF2-40B4-BE49-F238E27FC236}">
                  <a16:creationId xmlns:a16="http://schemas.microsoft.com/office/drawing/2014/main" xmlns="" id="{90CFDCF5-864D-43DF-BED3-40189EF56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6600" y="2465388"/>
              <a:ext cx="65087" cy="158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6"/>
                </a:cxn>
                <a:cxn ang="0">
                  <a:pos x="17" y="6"/>
                </a:cxn>
                <a:cxn ang="0">
                  <a:pos x="24" y="4"/>
                </a:cxn>
                <a:cxn ang="0">
                  <a:pos x="33" y="4"/>
                </a:cxn>
                <a:cxn ang="0">
                  <a:pos x="41" y="7"/>
                </a:cxn>
                <a:cxn ang="0">
                  <a:pos x="40" y="9"/>
                </a:cxn>
                <a:cxn ang="0">
                  <a:pos x="40" y="10"/>
                </a:cxn>
                <a:cxn ang="0">
                  <a:pos x="5" y="10"/>
                </a:cxn>
                <a:cxn ang="0">
                  <a:pos x="0" y="6"/>
                </a:cxn>
                <a:cxn ang="0">
                  <a:pos x="5" y="0"/>
                </a:cxn>
              </a:cxnLst>
              <a:rect l="0" t="0" r="r" b="b"/>
              <a:pathLst>
                <a:path w="41" h="10">
                  <a:moveTo>
                    <a:pt x="5" y="0"/>
                  </a:moveTo>
                  <a:lnTo>
                    <a:pt x="10" y="6"/>
                  </a:lnTo>
                  <a:lnTo>
                    <a:pt x="17" y="6"/>
                  </a:lnTo>
                  <a:lnTo>
                    <a:pt x="24" y="4"/>
                  </a:lnTo>
                  <a:lnTo>
                    <a:pt x="33" y="4"/>
                  </a:lnTo>
                  <a:lnTo>
                    <a:pt x="41" y="7"/>
                  </a:lnTo>
                  <a:lnTo>
                    <a:pt x="40" y="9"/>
                  </a:lnTo>
                  <a:lnTo>
                    <a:pt x="40" y="10"/>
                  </a:lnTo>
                  <a:lnTo>
                    <a:pt x="5" y="10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04" name="Freeform 88">
              <a:extLst>
                <a:ext uri="{FF2B5EF4-FFF2-40B4-BE49-F238E27FC236}">
                  <a16:creationId xmlns:a16="http://schemas.microsoft.com/office/drawing/2014/main" xmlns="" id="{8CA65A5F-7B3F-4A27-846B-3A59822B7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2316163"/>
              <a:ext cx="1128712" cy="622300"/>
            </a:xfrm>
            <a:custGeom>
              <a:avLst/>
              <a:gdLst/>
              <a:ahLst/>
              <a:cxnLst>
                <a:cxn ang="0">
                  <a:pos x="392" y="11"/>
                </a:cxn>
                <a:cxn ang="0">
                  <a:pos x="497" y="96"/>
                </a:cxn>
                <a:cxn ang="0">
                  <a:pos x="607" y="149"/>
                </a:cxn>
                <a:cxn ang="0">
                  <a:pos x="645" y="124"/>
                </a:cxn>
                <a:cxn ang="0">
                  <a:pos x="698" y="116"/>
                </a:cxn>
                <a:cxn ang="0">
                  <a:pos x="701" y="156"/>
                </a:cxn>
                <a:cxn ang="0">
                  <a:pos x="693" y="186"/>
                </a:cxn>
                <a:cxn ang="0">
                  <a:pos x="649" y="203"/>
                </a:cxn>
                <a:cxn ang="0">
                  <a:pos x="593" y="203"/>
                </a:cxn>
                <a:cxn ang="0">
                  <a:pos x="554" y="226"/>
                </a:cxn>
                <a:cxn ang="0">
                  <a:pos x="507" y="245"/>
                </a:cxn>
                <a:cxn ang="0">
                  <a:pos x="478" y="230"/>
                </a:cxn>
                <a:cxn ang="0">
                  <a:pos x="454" y="252"/>
                </a:cxn>
                <a:cxn ang="0">
                  <a:pos x="425" y="299"/>
                </a:cxn>
                <a:cxn ang="0">
                  <a:pos x="379" y="361"/>
                </a:cxn>
                <a:cxn ang="0">
                  <a:pos x="338" y="392"/>
                </a:cxn>
                <a:cxn ang="0">
                  <a:pos x="272" y="367"/>
                </a:cxn>
                <a:cxn ang="0">
                  <a:pos x="236" y="365"/>
                </a:cxn>
                <a:cxn ang="0">
                  <a:pos x="209" y="359"/>
                </a:cxn>
                <a:cxn ang="0">
                  <a:pos x="180" y="336"/>
                </a:cxn>
                <a:cxn ang="0">
                  <a:pos x="177" y="325"/>
                </a:cxn>
                <a:cxn ang="0">
                  <a:pos x="159" y="309"/>
                </a:cxn>
                <a:cxn ang="0">
                  <a:pos x="141" y="305"/>
                </a:cxn>
                <a:cxn ang="0">
                  <a:pos x="123" y="315"/>
                </a:cxn>
                <a:cxn ang="0">
                  <a:pos x="116" y="328"/>
                </a:cxn>
                <a:cxn ang="0">
                  <a:pos x="91" y="338"/>
                </a:cxn>
                <a:cxn ang="0">
                  <a:pos x="84" y="326"/>
                </a:cxn>
                <a:cxn ang="0">
                  <a:pos x="30" y="315"/>
                </a:cxn>
                <a:cxn ang="0">
                  <a:pos x="18" y="331"/>
                </a:cxn>
                <a:cxn ang="0">
                  <a:pos x="14" y="302"/>
                </a:cxn>
                <a:cxn ang="0">
                  <a:pos x="0" y="283"/>
                </a:cxn>
                <a:cxn ang="0">
                  <a:pos x="14" y="266"/>
                </a:cxn>
                <a:cxn ang="0">
                  <a:pos x="37" y="258"/>
                </a:cxn>
                <a:cxn ang="0">
                  <a:pos x="48" y="227"/>
                </a:cxn>
                <a:cxn ang="0">
                  <a:pos x="68" y="219"/>
                </a:cxn>
                <a:cxn ang="0">
                  <a:pos x="91" y="229"/>
                </a:cxn>
                <a:cxn ang="0">
                  <a:pos x="111" y="212"/>
                </a:cxn>
                <a:cxn ang="0">
                  <a:pos x="136" y="183"/>
                </a:cxn>
                <a:cxn ang="0">
                  <a:pos x="149" y="146"/>
                </a:cxn>
                <a:cxn ang="0">
                  <a:pos x="137" y="146"/>
                </a:cxn>
                <a:cxn ang="0">
                  <a:pos x="110" y="152"/>
                </a:cxn>
                <a:cxn ang="0">
                  <a:pos x="91" y="149"/>
                </a:cxn>
                <a:cxn ang="0">
                  <a:pos x="101" y="130"/>
                </a:cxn>
                <a:cxn ang="0">
                  <a:pos x="130" y="111"/>
                </a:cxn>
                <a:cxn ang="0">
                  <a:pos x="133" y="78"/>
                </a:cxn>
                <a:cxn ang="0">
                  <a:pos x="147" y="40"/>
                </a:cxn>
                <a:cxn ang="0">
                  <a:pos x="139" y="11"/>
                </a:cxn>
                <a:cxn ang="0">
                  <a:pos x="174" y="44"/>
                </a:cxn>
                <a:cxn ang="0">
                  <a:pos x="200" y="67"/>
                </a:cxn>
                <a:cxn ang="0">
                  <a:pos x="238" y="86"/>
                </a:cxn>
                <a:cxn ang="0">
                  <a:pos x="262" y="96"/>
                </a:cxn>
                <a:cxn ang="0">
                  <a:pos x="263" y="68"/>
                </a:cxn>
                <a:cxn ang="0">
                  <a:pos x="260" y="40"/>
                </a:cxn>
              </a:cxnLst>
              <a:rect l="0" t="0" r="r" b="b"/>
              <a:pathLst>
                <a:path w="711" h="392">
                  <a:moveTo>
                    <a:pt x="302" y="0"/>
                  </a:moveTo>
                  <a:lnTo>
                    <a:pt x="319" y="1"/>
                  </a:lnTo>
                  <a:lnTo>
                    <a:pt x="338" y="4"/>
                  </a:lnTo>
                  <a:lnTo>
                    <a:pt x="358" y="8"/>
                  </a:lnTo>
                  <a:lnTo>
                    <a:pt x="377" y="11"/>
                  </a:lnTo>
                  <a:lnTo>
                    <a:pt x="392" y="11"/>
                  </a:lnTo>
                  <a:lnTo>
                    <a:pt x="405" y="8"/>
                  </a:lnTo>
                  <a:lnTo>
                    <a:pt x="414" y="24"/>
                  </a:lnTo>
                  <a:lnTo>
                    <a:pt x="428" y="41"/>
                  </a:lnTo>
                  <a:lnTo>
                    <a:pt x="448" y="60"/>
                  </a:lnTo>
                  <a:lnTo>
                    <a:pt x="473" y="78"/>
                  </a:lnTo>
                  <a:lnTo>
                    <a:pt x="497" y="96"/>
                  </a:lnTo>
                  <a:lnTo>
                    <a:pt x="523" y="111"/>
                  </a:lnTo>
                  <a:lnTo>
                    <a:pt x="546" y="126"/>
                  </a:lnTo>
                  <a:lnTo>
                    <a:pt x="564" y="139"/>
                  </a:lnTo>
                  <a:lnTo>
                    <a:pt x="579" y="147"/>
                  </a:lnTo>
                  <a:lnTo>
                    <a:pt x="594" y="150"/>
                  </a:lnTo>
                  <a:lnTo>
                    <a:pt x="607" y="149"/>
                  </a:lnTo>
                  <a:lnTo>
                    <a:pt x="616" y="144"/>
                  </a:lnTo>
                  <a:lnTo>
                    <a:pt x="623" y="139"/>
                  </a:lnTo>
                  <a:lnTo>
                    <a:pt x="627" y="131"/>
                  </a:lnTo>
                  <a:lnTo>
                    <a:pt x="632" y="126"/>
                  </a:lnTo>
                  <a:lnTo>
                    <a:pt x="637" y="123"/>
                  </a:lnTo>
                  <a:lnTo>
                    <a:pt x="645" y="124"/>
                  </a:lnTo>
                  <a:lnTo>
                    <a:pt x="653" y="127"/>
                  </a:lnTo>
                  <a:lnTo>
                    <a:pt x="660" y="127"/>
                  </a:lnTo>
                  <a:lnTo>
                    <a:pt x="672" y="121"/>
                  </a:lnTo>
                  <a:lnTo>
                    <a:pt x="679" y="119"/>
                  </a:lnTo>
                  <a:lnTo>
                    <a:pt x="692" y="116"/>
                  </a:lnTo>
                  <a:lnTo>
                    <a:pt x="698" y="116"/>
                  </a:lnTo>
                  <a:lnTo>
                    <a:pt x="705" y="117"/>
                  </a:lnTo>
                  <a:lnTo>
                    <a:pt x="711" y="120"/>
                  </a:lnTo>
                  <a:lnTo>
                    <a:pt x="701" y="130"/>
                  </a:lnTo>
                  <a:lnTo>
                    <a:pt x="695" y="139"/>
                  </a:lnTo>
                  <a:lnTo>
                    <a:pt x="696" y="147"/>
                  </a:lnTo>
                  <a:lnTo>
                    <a:pt x="701" y="156"/>
                  </a:lnTo>
                  <a:lnTo>
                    <a:pt x="706" y="164"/>
                  </a:lnTo>
                  <a:lnTo>
                    <a:pt x="708" y="174"/>
                  </a:lnTo>
                  <a:lnTo>
                    <a:pt x="705" y="177"/>
                  </a:lnTo>
                  <a:lnTo>
                    <a:pt x="695" y="177"/>
                  </a:lnTo>
                  <a:lnTo>
                    <a:pt x="695" y="183"/>
                  </a:lnTo>
                  <a:lnTo>
                    <a:pt x="693" y="186"/>
                  </a:lnTo>
                  <a:lnTo>
                    <a:pt x="686" y="189"/>
                  </a:lnTo>
                  <a:lnTo>
                    <a:pt x="676" y="189"/>
                  </a:lnTo>
                  <a:lnTo>
                    <a:pt x="665" y="190"/>
                  </a:lnTo>
                  <a:lnTo>
                    <a:pt x="660" y="193"/>
                  </a:lnTo>
                  <a:lnTo>
                    <a:pt x="655" y="199"/>
                  </a:lnTo>
                  <a:lnTo>
                    <a:pt x="649" y="203"/>
                  </a:lnTo>
                  <a:lnTo>
                    <a:pt x="642" y="206"/>
                  </a:lnTo>
                  <a:lnTo>
                    <a:pt x="635" y="205"/>
                  </a:lnTo>
                  <a:lnTo>
                    <a:pt x="625" y="202"/>
                  </a:lnTo>
                  <a:lnTo>
                    <a:pt x="613" y="200"/>
                  </a:lnTo>
                  <a:lnTo>
                    <a:pt x="603" y="200"/>
                  </a:lnTo>
                  <a:lnTo>
                    <a:pt x="593" y="203"/>
                  </a:lnTo>
                  <a:lnTo>
                    <a:pt x="586" y="209"/>
                  </a:lnTo>
                  <a:lnTo>
                    <a:pt x="580" y="215"/>
                  </a:lnTo>
                  <a:lnTo>
                    <a:pt x="576" y="220"/>
                  </a:lnTo>
                  <a:lnTo>
                    <a:pt x="570" y="225"/>
                  </a:lnTo>
                  <a:lnTo>
                    <a:pt x="564" y="226"/>
                  </a:lnTo>
                  <a:lnTo>
                    <a:pt x="554" y="226"/>
                  </a:lnTo>
                  <a:lnTo>
                    <a:pt x="549" y="225"/>
                  </a:lnTo>
                  <a:lnTo>
                    <a:pt x="541" y="225"/>
                  </a:lnTo>
                  <a:lnTo>
                    <a:pt x="539" y="226"/>
                  </a:lnTo>
                  <a:lnTo>
                    <a:pt x="526" y="232"/>
                  </a:lnTo>
                  <a:lnTo>
                    <a:pt x="517" y="238"/>
                  </a:lnTo>
                  <a:lnTo>
                    <a:pt x="507" y="245"/>
                  </a:lnTo>
                  <a:lnTo>
                    <a:pt x="498" y="250"/>
                  </a:lnTo>
                  <a:lnTo>
                    <a:pt x="486" y="255"/>
                  </a:lnTo>
                  <a:lnTo>
                    <a:pt x="484" y="249"/>
                  </a:lnTo>
                  <a:lnTo>
                    <a:pt x="483" y="240"/>
                  </a:lnTo>
                  <a:lnTo>
                    <a:pt x="481" y="233"/>
                  </a:lnTo>
                  <a:lnTo>
                    <a:pt x="478" y="230"/>
                  </a:lnTo>
                  <a:lnTo>
                    <a:pt x="473" y="230"/>
                  </a:lnTo>
                  <a:lnTo>
                    <a:pt x="461" y="242"/>
                  </a:lnTo>
                  <a:lnTo>
                    <a:pt x="461" y="246"/>
                  </a:lnTo>
                  <a:lnTo>
                    <a:pt x="460" y="248"/>
                  </a:lnTo>
                  <a:lnTo>
                    <a:pt x="460" y="249"/>
                  </a:lnTo>
                  <a:lnTo>
                    <a:pt x="454" y="252"/>
                  </a:lnTo>
                  <a:lnTo>
                    <a:pt x="450" y="253"/>
                  </a:lnTo>
                  <a:lnTo>
                    <a:pt x="443" y="255"/>
                  </a:lnTo>
                  <a:lnTo>
                    <a:pt x="441" y="266"/>
                  </a:lnTo>
                  <a:lnTo>
                    <a:pt x="440" y="276"/>
                  </a:lnTo>
                  <a:lnTo>
                    <a:pt x="435" y="288"/>
                  </a:lnTo>
                  <a:lnTo>
                    <a:pt x="425" y="299"/>
                  </a:lnTo>
                  <a:lnTo>
                    <a:pt x="414" y="309"/>
                  </a:lnTo>
                  <a:lnTo>
                    <a:pt x="401" y="319"/>
                  </a:lnTo>
                  <a:lnTo>
                    <a:pt x="391" y="335"/>
                  </a:lnTo>
                  <a:lnTo>
                    <a:pt x="384" y="345"/>
                  </a:lnTo>
                  <a:lnTo>
                    <a:pt x="379" y="352"/>
                  </a:lnTo>
                  <a:lnTo>
                    <a:pt x="379" y="361"/>
                  </a:lnTo>
                  <a:lnTo>
                    <a:pt x="375" y="372"/>
                  </a:lnTo>
                  <a:lnTo>
                    <a:pt x="367" y="379"/>
                  </a:lnTo>
                  <a:lnTo>
                    <a:pt x="355" y="385"/>
                  </a:lnTo>
                  <a:lnTo>
                    <a:pt x="351" y="387"/>
                  </a:lnTo>
                  <a:lnTo>
                    <a:pt x="346" y="389"/>
                  </a:lnTo>
                  <a:lnTo>
                    <a:pt x="338" y="392"/>
                  </a:lnTo>
                  <a:lnTo>
                    <a:pt x="334" y="392"/>
                  </a:lnTo>
                  <a:lnTo>
                    <a:pt x="319" y="387"/>
                  </a:lnTo>
                  <a:lnTo>
                    <a:pt x="306" y="379"/>
                  </a:lnTo>
                  <a:lnTo>
                    <a:pt x="293" y="371"/>
                  </a:lnTo>
                  <a:lnTo>
                    <a:pt x="279" y="365"/>
                  </a:lnTo>
                  <a:lnTo>
                    <a:pt x="272" y="367"/>
                  </a:lnTo>
                  <a:lnTo>
                    <a:pt x="265" y="369"/>
                  </a:lnTo>
                  <a:lnTo>
                    <a:pt x="256" y="371"/>
                  </a:lnTo>
                  <a:lnTo>
                    <a:pt x="252" y="369"/>
                  </a:lnTo>
                  <a:lnTo>
                    <a:pt x="249" y="367"/>
                  </a:lnTo>
                  <a:lnTo>
                    <a:pt x="245" y="365"/>
                  </a:lnTo>
                  <a:lnTo>
                    <a:pt x="236" y="365"/>
                  </a:lnTo>
                  <a:lnTo>
                    <a:pt x="230" y="362"/>
                  </a:lnTo>
                  <a:lnTo>
                    <a:pt x="227" y="359"/>
                  </a:lnTo>
                  <a:lnTo>
                    <a:pt x="222" y="356"/>
                  </a:lnTo>
                  <a:lnTo>
                    <a:pt x="216" y="356"/>
                  </a:lnTo>
                  <a:lnTo>
                    <a:pt x="210" y="359"/>
                  </a:lnTo>
                  <a:lnTo>
                    <a:pt x="209" y="359"/>
                  </a:lnTo>
                  <a:lnTo>
                    <a:pt x="206" y="358"/>
                  </a:lnTo>
                  <a:lnTo>
                    <a:pt x="202" y="352"/>
                  </a:lnTo>
                  <a:lnTo>
                    <a:pt x="196" y="341"/>
                  </a:lnTo>
                  <a:lnTo>
                    <a:pt x="190" y="335"/>
                  </a:lnTo>
                  <a:lnTo>
                    <a:pt x="183" y="335"/>
                  </a:lnTo>
                  <a:lnTo>
                    <a:pt x="180" y="336"/>
                  </a:lnTo>
                  <a:lnTo>
                    <a:pt x="179" y="336"/>
                  </a:lnTo>
                  <a:lnTo>
                    <a:pt x="176" y="335"/>
                  </a:lnTo>
                  <a:lnTo>
                    <a:pt x="174" y="332"/>
                  </a:lnTo>
                  <a:lnTo>
                    <a:pt x="176" y="331"/>
                  </a:lnTo>
                  <a:lnTo>
                    <a:pt x="177" y="328"/>
                  </a:lnTo>
                  <a:lnTo>
                    <a:pt x="177" y="325"/>
                  </a:lnTo>
                  <a:lnTo>
                    <a:pt x="174" y="319"/>
                  </a:lnTo>
                  <a:lnTo>
                    <a:pt x="169" y="313"/>
                  </a:lnTo>
                  <a:lnTo>
                    <a:pt x="167" y="311"/>
                  </a:lnTo>
                  <a:lnTo>
                    <a:pt x="164" y="309"/>
                  </a:lnTo>
                  <a:lnTo>
                    <a:pt x="163" y="308"/>
                  </a:lnTo>
                  <a:lnTo>
                    <a:pt x="159" y="309"/>
                  </a:lnTo>
                  <a:lnTo>
                    <a:pt x="154" y="308"/>
                  </a:lnTo>
                  <a:lnTo>
                    <a:pt x="153" y="308"/>
                  </a:lnTo>
                  <a:lnTo>
                    <a:pt x="149" y="303"/>
                  </a:lnTo>
                  <a:lnTo>
                    <a:pt x="146" y="306"/>
                  </a:lnTo>
                  <a:lnTo>
                    <a:pt x="143" y="306"/>
                  </a:lnTo>
                  <a:lnTo>
                    <a:pt x="141" y="305"/>
                  </a:lnTo>
                  <a:lnTo>
                    <a:pt x="140" y="302"/>
                  </a:lnTo>
                  <a:lnTo>
                    <a:pt x="139" y="301"/>
                  </a:lnTo>
                  <a:lnTo>
                    <a:pt x="137" y="301"/>
                  </a:lnTo>
                  <a:lnTo>
                    <a:pt x="129" y="303"/>
                  </a:lnTo>
                  <a:lnTo>
                    <a:pt x="123" y="312"/>
                  </a:lnTo>
                  <a:lnTo>
                    <a:pt x="123" y="315"/>
                  </a:lnTo>
                  <a:lnTo>
                    <a:pt x="127" y="324"/>
                  </a:lnTo>
                  <a:lnTo>
                    <a:pt x="127" y="332"/>
                  </a:lnTo>
                  <a:lnTo>
                    <a:pt x="124" y="334"/>
                  </a:lnTo>
                  <a:lnTo>
                    <a:pt x="120" y="334"/>
                  </a:lnTo>
                  <a:lnTo>
                    <a:pt x="119" y="331"/>
                  </a:lnTo>
                  <a:lnTo>
                    <a:pt x="116" y="328"/>
                  </a:lnTo>
                  <a:lnTo>
                    <a:pt x="114" y="325"/>
                  </a:lnTo>
                  <a:lnTo>
                    <a:pt x="109" y="325"/>
                  </a:lnTo>
                  <a:lnTo>
                    <a:pt x="103" y="328"/>
                  </a:lnTo>
                  <a:lnTo>
                    <a:pt x="97" y="334"/>
                  </a:lnTo>
                  <a:lnTo>
                    <a:pt x="94" y="335"/>
                  </a:lnTo>
                  <a:lnTo>
                    <a:pt x="91" y="338"/>
                  </a:lnTo>
                  <a:lnTo>
                    <a:pt x="88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3" y="332"/>
                  </a:lnTo>
                  <a:lnTo>
                    <a:pt x="84" y="329"/>
                  </a:lnTo>
                  <a:lnTo>
                    <a:pt x="84" y="326"/>
                  </a:lnTo>
                  <a:lnTo>
                    <a:pt x="83" y="325"/>
                  </a:lnTo>
                  <a:lnTo>
                    <a:pt x="74" y="322"/>
                  </a:lnTo>
                  <a:lnTo>
                    <a:pt x="70" y="322"/>
                  </a:lnTo>
                  <a:lnTo>
                    <a:pt x="57" y="318"/>
                  </a:lnTo>
                  <a:lnTo>
                    <a:pt x="45" y="315"/>
                  </a:lnTo>
                  <a:lnTo>
                    <a:pt x="30" y="315"/>
                  </a:lnTo>
                  <a:lnTo>
                    <a:pt x="28" y="316"/>
                  </a:lnTo>
                  <a:lnTo>
                    <a:pt x="27" y="319"/>
                  </a:lnTo>
                  <a:lnTo>
                    <a:pt x="27" y="324"/>
                  </a:lnTo>
                  <a:lnTo>
                    <a:pt x="24" y="329"/>
                  </a:lnTo>
                  <a:lnTo>
                    <a:pt x="23" y="331"/>
                  </a:lnTo>
                  <a:lnTo>
                    <a:pt x="18" y="331"/>
                  </a:lnTo>
                  <a:lnTo>
                    <a:pt x="14" y="329"/>
                  </a:lnTo>
                  <a:lnTo>
                    <a:pt x="8" y="322"/>
                  </a:lnTo>
                  <a:lnTo>
                    <a:pt x="8" y="315"/>
                  </a:lnTo>
                  <a:lnTo>
                    <a:pt x="10" y="311"/>
                  </a:lnTo>
                  <a:lnTo>
                    <a:pt x="12" y="306"/>
                  </a:lnTo>
                  <a:lnTo>
                    <a:pt x="14" y="302"/>
                  </a:lnTo>
                  <a:lnTo>
                    <a:pt x="11" y="296"/>
                  </a:lnTo>
                  <a:lnTo>
                    <a:pt x="8" y="295"/>
                  </a:lnTo>
                  <a:lnTo>
                    <a:pt x="5" y="292"/>
                  </a:lnTo>
                  <a:lnTo>
                    <a:pt x="2" y="291"/>
                  </a:lnTo>
                  <a:lnTo>
                    <a:pt x="1" y="288"/>
                  </a:lnTo>
                  <a:lnTo>
                    <a:pt x="0" y="283"/>
                  </a:lnTo>
                  <a:lnTo>
                    <a:pt x="1" y="281"/>
                  </a:lnTo>
                  <a:lnTo>
                    <a:pt x="10" y="276"/>
                  </a:lnTo>
                  <a:lnTo>
                    <a:pt x="12" y="273"/>
                  </a:lnTo>
                  <a:lnTo>
                    <a:pt x="12" y="272"/>
                  </a:lnTo>
                  <a:lnTo>
                    <a:pt x="14" y="270"/>
                  </a:lnTo>
                  <a:lnTo>
                    <a:pt x="14" y="266"/>
                  </a:lnTo>
                  <a:lnTo>
                    <a:pt x="18" y="262"/>
                  </a:lnTo>
                  <a:lnTo>
                    <a:pt x="23" y="262"/>
                  </a:lnTo>
                  <a:lnTo>
                    <a:pt x="25" y="260"/>
                  </a:lnTo>
                  <a:lnTo>
                    <a:pt x="30" y="260"/>
                  </a:lnTo>
                  <a:lnTo>
                    <a:pt x="34" y="259"/>
                  </a:lnTo>
                  <a:lnTo>
                    <a:pt x="37" y="258"/>
                  </a:lnTo>
                  <a:lnTo>
                    <a:pt x="40" y="249"/>
                  </a:lnTo>
                  <a:lnTo>
                    <a:pt x="40" y="242"/>
                  </a:lnTo>
                  <a:lnTo>
                    <a:pt x="41" y="238"/>
                  </a:lnTo>
                  <a:lnTo>
                    <a:pt x="44" y="235"/>
                  </a:lnTo>
                  <a:lnTo>
                    <a:pt x="45" y="230"/>
                  </a:lnTo>
                  <a:lnTo>
                    <a:pt x="48" y="227"/>
                  </a:lnTo>
                  <a:lnTo>
                    <a:pt x="51" y="223"/>
                  </a:lnTo>
                  <a:lnTo>
                    <a:pt x="54" y="223"/>
                  </a:lnTo>
                  <a:lnTo>
                    <a:pt x="57" y="222"/>
                  </a:lnTo>
                  <a:lnTo>
                    <a:pt x="61" y="220"/>
                  </a:lnTo>
                  <a:lnTo>
                    <a:pt x="66" y="220"/>
                  </a:lnTo>
                  <a:lnTo>
                    <a:pt x="68" y="219"/>
                  </a:lnTo>
                  <a:lnTo>
                    <a:pt x="71" y="219"/>
                  </a:lnTo>
                  <a:lnTo>
                    <a:pt x="74" y="220"/>
                  </a:lnTo>
                  <a:lnTo>
                    <a:pt x="76" y="222"/>
                  </a:lnTo>
                  <a:lnTo>
                    <a:pt x="77" y="225"/>
                  </a:lnTo>
                  <a:lnTo>
                    <a:pt x="86" y="229"/>
                  </a:lnTo>
                  <a:lnTo>
                    <a:pt x="91" y="229"/>
                  </a:lnTo>
                  <a:lnTo>
                    <a:pt x="96" y="227"/>
                  </a:lnTo>
                  <a:lnTo>
                    <a:pt x="98" y="226"/>
                  </a:lnTo>
                  <a:lnTo>
                    <a:pt x="103" y="222"/>
                  </a:lnTo>
                  <a:lnTo>
                    <a:pt x="107" y="219"/>
                  </a:lnTo>
                  <a:lnTo>
                    <a:pt x="110" y="215"/>
                  </a:lnTo>
                  <a:lnTo>
                    <a:pt x="111" y="212"/>
                  </a:lnTo>
                  <a:lnTo>
                    <a:pt x="111" y="209"/>
                  </a:lnTo>
                  <a:lnTo>
                    <a:pt x="107" y="205"/>
                  </a:lnTo>
                  <a:lnTo>
                    <a:pt x="107" y="200"/>
                  </a:lnTo>
                  <a:lnTo>
                    <a:pt x="113" y="195"/>
                  </a:lnTo>
                  <a:lnTo>
                    <a:pt x="124" y="190"/>
                  </a:lnTo>
                  <a:lnTo>
                    <a:pt x="136" y="183"/>
                  </a:lnTo>
                  <a:lnTo>
                    <a:pt x="149" y="177"/>
                  </a:lnTo>
                  <a:lnTo>
                    <a:pt x="162" y="173"/>
                  </a:lnTo>
                  <a:lnTo>
                    <a:pt x="160" y="167"/>
                  </a:lnTo>
                  <a:lnTo>
                    <a:pt x="154" y="150"/>
                  </a:lnTo>
                  <a:lnTo>
                    <a:pt x="152" y="144"/>
                  </a:lnTo>
                  <a:lnTo>
                    <a:pt x="149" y="146"/>
                  </a:lnTo>
                  <a:lnTo>
                    <a:pt x="144" y="149"/>
                  </a:lnTo>
                  <a:lnTo>
                    <a:pt x="140" y="150"/>
                  </a:lnTo>
                  <a:lnTo>
                    <a:pt x="139" y="150"/>
                  </a:lnTo>
                  <a:lnTo>
                    <a:pt x="139" y="149"/>
                  </a:lnTo>
                  <a:lnTo>
                    <a:pt x="137" y="147"/>
                  </a:lnTo>
                  <a:lnTo>
                    <a:pt x="137" y="146"/>
                  </a:lnTo>
                  <a:lnTo>
                    <a:pt x="133" y="147"/>
                  </a:lnTo>
                  <a:lnTo>
                    <a:pt x="126" y="150"/>
                  </a:lnTo>
                  <a:lnTo>
                    <a:pt x="114" y="156"/>
                  </a:lnTo>
                  <a:lnTo>
                    <a:pt x="111" y="156"/>
                  </a:lnTo>
                  <a:lnTo>
                    <a:pt x="110" y="153"/>
                  </a:lnTo>
                  <a:lnTo>
                    <a:pt x="110" y="152"/>
                  </a:lnTo>
                  <a:lnTo>
                    <a:pt x="109" y="150"/>
                  </a:lnTo>
                  <a:lnTo>
                    <a:pt x="107" y="147"/>
                  </a:lnTo>
                  <a:lnTo>
                    <a:pt x="101" y="147"/>
                  </a:lnTo>
                  <a:lnTo>
                    <a:pt x="96" y="150"/>
                  </a:lnTo>
                  <a:lnTo>
                    <a:pt x="93" y="150"/>
                  </a:lnTo>
                  <a:lnTo>
                    <a:pt x="91" y="149"/>
                  </a:lnTo>
                  <a:lnTo>
                    <a:pt x="94" y="146"/>
                  </a:lnTo>
                  <a:lnTo>
                    <a:pt x="96" y="143"/>
                  </a:lnTo>
                  <a:lnTo>
                    <a:pt x="96" y="139"/>
                  </a:lnTo>
                  <a:lnTo>
                    <a:pt x="97" y="134"/>
                  </a:lnTo>
                  <a:lnTo>
                    <a:pt x="97" y="130"/>
                  </a:lnTo>
                  <a:lnTo>
                    <a:pt x="101" y="130"/>
                  </a:lnTo>
                  <a:lnTo>
                    <a:pt x="106" y="129"/>
                  </a:lnTo>
                  <a:lnTo>
                    <a:pt x="109" y="127"/>
                  </a:lnTo>
                  <a:lnTo>
                    <a:pt x="110" y="124"/>
                  </a:lnTo>
                  <a:lnTo>
                    <a:pt x="110" y="120"/>
                  </a:lnTo>
                  <a:lnTo>
                    <a:pt x="114" y="111"/>
                  </a:lnTo>
                  <a:lnTo>
                    <a:pt x="130" y="111"/>
                  </a:lnTo>
                  <a:lnTo>
                    <a:pt x="136" y="110"/>
                  </a:lnTo>
                  <a:lnTo>
                    <a:pt x="136" y="104"/>
                  </a:lnTo>
                  <a:lnTo>
                    <a:pt x="134" y="97"/>
                  </a:lnTo>
                  <a:lnTo>
                    <a:pt x="131" y="90"/>
                  </a:lnTo>
                  <a:lnTo>
                    <a:pt x="130" y="83"/>
                  </a:lnTo>
                  <a:lnTo>
                    <a:pt x="133" y="78"/>
                  </a:lnTo>
                  <a:lnTo>
                    <a:pt x="139" y="76"/>
                  </a:lnTo>
                  <a:lnTo>
                    <a:pt x="146" y="73"/>
                  </a:lnTo>
                  <a:lnTo>
                    <a:pt x="152" y="70"/>
                  </a:lnTo>
                  <a:lnTo>
                    <a:pt x="154" y="64"/>
                  </a:lnTo>
                  <a:lnTo>
                    <a:pt x="153" y="53"/>
                  </a:lnTo>
                  <a:lnTo>
                    <a:pt x="147" y="40"/>
                  </a:lnTo>
                  <a:lnTo>
                    <a:pt x="137" y="28"/>
                  </a:lnTo>
                  <a:lnTo>
                    <a:pt x="137" y="25"/>
                  </a:lnTo>
                  <a:lnTo>
                    <a:pt x="136" y="23"/>
                  </a:lnTo>
                  <a:lnTo>
                    <a:pt x="136" y="15"/>
                  </a:lnTo>
                  <a:lnTo>
                    <a:pt x="137" y="14"/>
                  </a:lnTo>
                  <a:lnTo>
                    <a:pt x="139" y="11"/>
                  </a:lnTo>
                  <a:lnTo>
                    <a:pt x="140" y="11"/>
                  </a:lnTo>
                  <a:lnTo>
                    <a:pt x="150" y="17"/>
                  </a:lnTo>
                  <a:lnTo>
                    <a:pt x="157" y="23"/>
                  </a:lnTo>
                  <a:lnTo>
                    <a:pt x="162" y="30"/>
                  </a:lnTo>
                  <a:lnTo>
                    <a:pt x="167" y="38"/>
                  </a:lnTo>
                  <a:lnTo>
                    <a:pt x="174" y="44"/>
                  </a:lnTo>
                  <a:lnTo>
                    <a:pt x="183" y="48"/>
                  </a:lnTo>
                  <a:lnTo>
                    <a:pt x="193" y="54"/>
                  </a:lnTo>
                  <a:lnTo>
                    <a:pt x="197" y="57"/>
                  </a:lnTo>
                  <a:lnTo>
                    <a:pt x="199" y="61"/>
                  </a:lnTo>
                  <a:lnTo>
                    <a:pt x="200" y="64"/>
                  </a:lnTo>
                  <a:lnTo>
                    <a:pt x="200" y="67"/>
                  </a:lnTo>
                  <a:lnTo>
                    <a:pt x="199" y="70"/>
                  </a:lnTo>
                  <a:lnTo>
                    <a:pt x="199" y="74"/>
                  </a:lnTo>
                  <a:lnTo>
                    <a:pt x="200" y="76"/>
                  </a:lnTo>
                  <a:lnTo>
                    <a:pt x="220" y="76"/>
                  </a:lnTo>
                  <a:lnTo>
                    <a:pt x="225" y="77"/>
                  </a:lnTo>
                  <a:lnTo>
                    <a:pt x="238" y="86"/>
                  </a:lnTo>
                  <a:lnTo>
                    <a:pt x="246" y="86"/>
                  </a:lnTo>
                  <a:lnTo>
                    <a:pt x="248" y="87"/>
                  </a:lnTo>
                  <a:lnTo>
                    <a:pt x="248" y="94"/>
                  </a:lnTo>
                  <a:lnTo>
                    <a:pt x="250" y="97"/>
                  </a:lnTo>
                  <a:lnTo>
                    <a:pt x="256" y="97"/>
                  </a:lnTo>
                  <a:lnTo>
                    <a:pt x="262" y="96"/>
                  </a:lnTo>
                  <a:lnTo>
                    <a:pt x="266" y="93"/>
                  </a:lnTo>
                  <a:lnTo>
                    <a:pt x="269" y="90"/>
                  </a:lnTo>
                  <a:lnTo>
                    <a:pt x="268" y="88"/>
                  </a:lnTo>
                  <a:lnTo>
                    <a:pt x="262" y="77"/>
                  </a:lnTo>
                  <a:lnTo>
                    <a:pt x="262" y="73"/>
                  </a:lnTo>
                  <a:lnTo>
                    <a:pt x="263" y="68"/>
                  </a:lnTo>
                  <a:lnTo>
                    <a:pt x="266" y="63"/>
                  </a:lnTo>
                  <a:lnTo>
                    <a:pt x="268" y="58"/>
                  </a:lnTo>
                  <a:lnTo>
                    <a:pt x="268" y="53"/>
                  </a:lnTo>
                  <a:lnTo>
                    <a:pt x="266" y="50"/>
                  </a:lnTo>
                  <a:lnTo>
                    <a:pt x="259" y="43"/>
                  </a:lnTo>
                  <a:lnTo>
                    <a:pt x="260" y="40"/>
                  </a:lnTo>
                  <a:lnTo>
                    <a:pt x="281" y="20"/>
                  </a:lnTo>
                  <a:lnTo>
                    <a:pt x="292" y="10"/>
                  </a:lnTo>
                  <a:lnTo>
                    <a:pt x="302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05" name="Freeform 90">
              <a:extLst>
                <a:ext uri="{FF2B5EF4-FFF2-40B4-BE49-F238E27FC236}">
                  <a16:creationId xmlns:a16="http://schemas.microsoft.com/office/drawing/2014/main" xmlns="" id="{8233F369-3B2B-466C-A121-B20A08CEB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888" y="3222625"/>
              <a:ext cx="395287" cy="506413"/>
            </a:xfrm>
            <a:custGeom>
              <a:avLst/>
              <a:gdLst/>
              <a:ahLst/>
              <a:cxnLst>
                <a:cxn ang="0">
                  <a:pos x="140" y="11"/>
                </a:cxn>
                <a:cxn ang="0">
                  <a:pos x="156" y="28"/>
                </a:cxn>
                <a:cxn ang="0">
                  <a:pos x="172" y="38"/>
                </a:cxn>
                <a:cxn ang="0">
                  <a:pos x="181" y="43"/>
                </a:cxn>
                <a:cxn ang="0">
                  <a:pos x="186" y="52"/>
                </a:cxn>
                <a:cxn ang="0">
                  <a:pos x="208" y="74"/>
                </a:cxn>
                <a:cxn ang="0">
                  <a:pos x="225" y="88"/>
                </a:cxn>
                <a:cxn ang="0">
                  <a:pos x="246" y="125"/>
                </a:cxn>
                <a:cxn ang="0">
                  <a:pos x="236" y="131"/>
                </a:cxn>
                <a:cxn ang="0">
                  <a:pos x="245" y="142"/>
                </a:cxn>
                <a:cxn ang="0">
                  <a:pos x="231" y="150"/>
                </a:cxn>
                <a:cxn ang="0">
                  <a:pos x="218" y="154"/>
                </a:cxn>
                <a:cxn ang="0">
                  <a:pos x="208" y="148"/>
                </a:cxn>
                <a:cxn ang="0">
                  <a:pos x="181" y="145"/>
                </a:cxn>
                <a:cxn ang="0">
                  <a:pos x="178" y="137"/>
                </a:cxn>
                <a:cxn ang="0">
                  <a:pos x="178" y="118"/>
                </a:cxn>
                <a:cxn ang="0">
                  <a:pos x="148" y="129"/>
                </a:cxn>
                <a:cxn ang="0">
                  <a:pos x="149" y="171"/>
                </a:cxn>
                <a:cxn ang="0">
                  <a:pos x="160" y="168"/>
                </a:cxn>
                <a:cxn ang="0">
                  <a:pos x="169" y="175"/>
                </a:cxn>
                <a:cxn ang="0">
                  <a:pos x="173" y="184"/>
                </a:cxn>
                <a:cxn ang="0">
                  <a:pos x="201" y="190"/>
                </a:cxn>
                <a:cxn ang="0">
                  <a:pos x="213" y="184"/>
                </a:cxn>
                <a:cxn ang="0">
                  <a:pos x="225" y="194"/>
                </a:cxn>
                <a:cxn ang="0">
                  <a:pos x="218" y="200"/>
                </a:cxn>
                <a:cxn ang="0">
                  <a:pos x="208" y="208"/>
                </a:cxn>
                <a:cxn ang="0">
                  <a:pos x="201" y="218"/>
                </a:cxn>
                <a:cxn ang="0">
                  <a:pos x="166" y="208"/>
                </a:cxn>
                <a:cxn ang="0">
                  <a:pos x="162" y="217"/>
                </a:cxn>
                <a:cxn ang="0">
                  <a:pos x="150" y="238"/>
                </a:cxn>
                <a:cxn ang="0">
                  <a:pos x="120" y="274"/>
                </a:cxn>
                <a:cxn ang="0">
                  <a:pos x="99" y="300"/>
                </a:cxn>
                <a:cxn ang="0">
                  <a:pos x="74" y="319"/>
                </a:cxn>
                <a:cxn ang="0">
                  <a:pos x="66" y="313"/>
                </a:cxn>
                <a:cxn ang="0">
                  <a:pos x="53" y="304"/>
                </a:cxn>
                <a:cxn ang="0">
                  <a:pos x="29" y="299"/>
                </a:cxn>
                <a:cxn ang="0">
                  <a:pos x="31" y="290"/>
                </a:cxn>
                <a:cxn ang="0">
                  <a:pos x="17" y="296"/>
                </a:cxn>
                <a:cxn ang="0">
                  <a:pos x="10" y="289"/>
                </a:cxn>
                <a:cxn ang="0">
                  <a:pos x="24" y="261"/>
                </a:cxn>
                <a:cxn ang="0">
                  <a:pos x="24" y="250"/>
                </a:cxn>
                <a:cxn ang="0">
                  <a:pos x="34" y="226"/>
                </a:cxn>
                <a:cxn ang="0">
                  <a:pos x="7" y="227"/>
                </a:cxn>
                <a:cxn ang="0">
                  <a:pos x="6" y="200"/>
                </a:cxn>
                <a:cxn ang="0">
                  <a:pos x="8" y="194"/>
                </a:cxn>
                <a:cxn ang="0">
                  <a:pos x="8" y="177"/>
                </a:cxn>
                <a:cxn ang="0">
                  <a:pos x="7" y="145"/>
                </a:cxn>
                <a:cxn ang="0">
                  <a:pos x="10" y="101"/>
                </a:cxn>
                <a:cxn ang="0">
                  <a:pos x="50" y="52"/>
                </a:cxn>
                <a:cxn ang="0">
                  <a:pos x="60" y="39"/>
                </a:cxn>
                <a:cxn ang="0">
                  <a:pos x="97" y="33"/>
                </a:cxn>
                <a:cxn ang="0">
                  <a:pos x="105" y="36"/>
                </a:cxn>
                <a:cxn ang="0">
                  <a:pos x="97" y="18"/>
                </a:cxn>
                <a:cxn ang="0">
                  <a:pos x="122" y="6"/>
                </a:cxn>
              </a:cxnLst>
              <a:rect l="0" t="0" r="r" b="b"/>
              <a:pathLst>
                <a:path w="249" h="319">
                  <a:moveTo>
                    <a:pt x="129" y="0"/>
                  </a:moveTo>
                  <a:lnTo>
                    <a:pt x="130" y="0"/>
                  </a:lnTo>
                  <a:lnTo>
                    <a:pt x="138" y="5"/>
                  </a:lnTo>
                  <a:lnTo>
                    <a:pt x="140" y="11"/>
                  </a:lnTo>
                  <a:lnTo>
                    <a:pt x="143" y="18"/>
                  </a:lnTo>
                  <a:lnTo>
                    <a:pt x="149" y="25"/>
                  </a:lnTo>
                  <a:lnTo>
                    <a:pt x="152" y="26"/>
                  </a:lnTo>
                  <a:lnTo>
                    <a:pt x="156" y="28"/>
                  </a:lnTo>
                  <a:lnTo>
                    <a:pt x="166" y="28"/>
                  </a:lnTo>
                  <a:lnTo>
                    <a:pt x="169" y="31"/>
                  </a:lnTo>
                  <a:lnTo>
                    <a:pt x="172" y="36"/>
                  </a:lnTo>
                  <a:lnTo>
                    <a:pt x="172" y="38"/>
                  </a:lnTo>
                  <a:lnTo>
                    <a:pt x="173" y="41"/>
                  </a:lnTo>
                  <a:lnTo>
                    <a:pt x="176" y="42"/>
                  </a:lnTo>
                  <a:lnTo>
                    <a:pt x="178" y="43"/>
                  </a:lnTo>
                  <a:lnTo>
                    <a:pt x="181" y="43"/>
                  </a:lnTo>
                  <a:lnTo>
                    <a:pt x="183" y="45"/>
                  </a:lnTo>
                  <a:lnTo>
                    <a:pt x="185" y="46"/>
                  </a:lnTo>
                  <a:lnTo>
                    <a:pt x="186" y="49"/>
                  </a:lnTo>
                  <a:lnTo>
                    <a:pt x="186" y="52"/>
                  </a:lnTo>
                  <a:lnTo>
                    <a:pt x="191" y="61"/>
                  </a:lnTo>
                  <a:lnTo>
                    <a:pt x="199" y="64"/>
                  </a:lnTo>
                  <a:lnTo>
                    <a:pt x="205" y="62"/>
                  </a:lnTo>
                  <a:lnTo>
                    <a:pt x="208" y="74"/>
                  </a:lnTo>
                  <a:lnTo>
                    <a:pt x="212" y="81"/>
                  </a:lnTo>
                  <a:lnTo>
                    <a:pt x="216" y="84"/>
                  </a:lnTo>
                  <a:lnTo>
                    <a:pt x="221" y="85"/>
                  </a:lnTo>
                  <a:lnTo>
                    <a:pt x="225" y="88"/>
                  </a:lnTo>
                  <a:lnTo>
                    <a:pt x="249" y="112"/>
                  </a:lnTo>
                  <a:lnTo>
                    <a:pt x="249" y="124"/>
                  </a:lnTo>
                  <a:lnTo>
                    <a:pt x="248" y="125"/>
                  </a:lnTo>
                  <a:lnTo>
                    <a:pt x="246" y="125"/>
                  </a:lnTo>
                  <a:lnTo>
                    <a:pt x="244" y="127"/>
                  </a:lnTo>
                  <a:lnTo>
                    <a:pt x="239" y="127"/>
                  </a:lnTo>
                  <a:lnTo>
                    <a:pt x="238" y="128"/>
                  </a:lnTo>
                  <a:lnTo>
                    <a:pt x="236" y="131"/>
                  </a:lnTo>
                  <a:lnTo>
                    <a:pt x="236" y="137"/>
                  </a:lnTo>
                  <a:lnTo>
                    <a:pt x="239" y="138"/>
                  </a:lnTo>
                  <a:lnTo>
                    <a:pt x="242" y="141"/>
                  </a:lnTo>
                  <a:lnTo>
                    <a:pt x="245" y="142"/>
                  </a:lnTo>
                  <a:lnTo>
                    <a:pt x="245" y="148"/>
                  </a:lnTo>
                  <a:lnTo>
                    <a:pt x="239" y="152"/>
                  </a:lnTo>
                  <a:lnTo>
                    <a:pt x="235" y="152"/>
                  </a:lnTo>
                  <a:lnTo>
                    <a:pt x="231" y="150"/>
                  </a:lnTo>
                  <a:lnTo>
                    <a:pt x="226" y="148"/>
                  </a:lnTo>
                  <a:lnTo>
                    <a:pt x="222" y="150"/>
                  </a:lnTo>
                  <a:lnTo>
                    <a:pt x="221" y="152"/>
                  </a:lnTo>
                  <a:lnTo>
                    <a:pt x="218" y="154"/>
                  </a:lnTo>
                  <a:lnTo>
                    <a:pt x="216" y="157"/>
                  </a:lnTo>
                  <a:lnTo>
                    <a:pt x="215" y="157"/>
                  </a:lnTo>
                  <a:lnTo>
                    <a:pt x="211" y="154"/>
                  </a:lnTo>
                  <a:lnTo>
                    <a:pt x="208" y="148"/>
                  </a:lnTo>
                  <a:lnTo>
                    <a:pt x="202" y="145"/>
                  </a:lnTo>
                  <a:lnTo>
                    <a:pt x="191" y="144"/>
                  </a:lnTo>
                  <a:lnTo>
                    <a:pt x="185" y="144"/>
                  </a:lnTo>
                  <a:lnTo>
                    <a:pt x="181" y="145"/>
                  </a:lnTo>
                  <a:lnTo>
                    <a:pt x="173" y="145"/>
                  </a:lnTo>
                  <a:lnTo>
                    <a:pt x="173" y="141"/>
                  </a:lnTo>
                  <a:lnTo>
                    <a:pt x="176" y="140"/>
                  </a:lnTo>
                  <a:lnTo>
                    <a:pt x="178" y="137"/>
                  </a:lnTo>
                  <a:lnTo>
                    <a:pt x="181" y="134"/>
                  </a:lnTo>
                  <a:lnTo>
                    <a:pt x="183" y="132"/>
                  </a:lnTo>
                  <a:lnTo>
                    <a:pt x="183" y="125"/>
                  </a:lnTo>
                  <a:lnTo>
                    <a:pt x="178" y="118"/>
                  </a:lnTo>
                  <a:lnTo>
                    <a:pt x="170" y="112"/>
                  </a:lnTo>
                  <a:lnTo>
                    <a:pt x="160" y="112"/>
                  </a:lnTo>
                  <a:lnTo>
                    <a:pt x="153" y="119"/>
                  </a:lnTo>
                  <a:lnTo>
                    <a:pt x="148" y="129"/>
                  </a:lnTo>
                  <a:lnTo>
                    <a:pt x="143" y="141"/>
                  </a:lnTo>
                  <a:lnTo>
                    <a:pt x="142" y="152"/>
                  </a:lnTo>
                  <a:lnTo>
                    <a:pt x="143" y="162"/>
                  </a:lnTo>
                  <a:lnTo>
                    <a:pt x="149" y="171"/>
                  </a:lnTo>
                  <a:lnTo>
                    <a:pt x="152" y="172"/>
                  </a:lnTo>
                  <a:lnTo>
                    <a:pt x="155" y="172"/>
                  </a:lnTo>
                  <a:lnTo>
                    <a:pt x="158" y="171"/>
                  </a:lnTo>
                  <a:lnTo>
                    <a:pt x="160" y="168"/>
                  </a:lnTo>
                  <a:lnTo>
                    <a:pt x="166" y="168"/>
                  </a:lnTo>
                  <a:lnTo>
                    <a:pt x="168" y="170"/>
                  </a:lnTo>
                  <a:lnTo>
                    <a:pt x="169" y="172"/>
                  </a:lnTo>
                  <a:lnTo>
                    <a:pt x="169" y="175"/>
                  </a:lnTo>
                  <a:lnTo>
                    <a:pt x="170" y="177"/>
                  </a:lnTo>
                  <a:lnTo>
                    <a:pt x="170" y="180"/>
                  </a:lnTo>
                  <a:lnTo>
                    <a:pt x="172" y="183"/>
                  </a:lnTo>
                  <a:lnTo>
                    <a:pt x="173" y="184"/>
                  </a:lnTo>
                  <a:lnTo>
                    <a:pt x="181" y="184"/>
                  </a:lnTo>
                  <a:lnTo>
                    <a:pt x="183" y="183"/>
                  </a:lnTo>
                  <a:lnTo>
                    <a:pt x="186" y="183"/>
                  </a:lnTo>
                  <a:lnTo>
                    <a:pt x="201" y="190"/>
                  </a:lnTo>
                  <a:lnTo>
                    <a:pt x="203" y="190"/>
                  </a:lnTo>
                  <a:lnTo>
                    <a:pt x="209" y="187"/>
                  </a:lnTo>
                  <a:lnTo>
                    <a:pt x="211" y="185"/>
                  </a:lnTo>
                  <a:lnTo>
                    <a:pt x="213" y="184"/>
                  </a:lnTo>
                  <a:lnTo>
                    <a:pt x="216" y="184"/>
                  </a:lnTo>
                  <a:lnTo>
                    <a:pt x="222" y="187"/>
                  </a:lnTo>
                  <a:lnTo>
                    <a:pt x="224" y="191"/>
                  </a:lnTo>
                  <a:lnTo>
                    <a:pt x="225" y="194"/>
                  </a:lnTo>
                  <a:lnTo>
                    <a:pt x="224" y="197"/>
                  </a:lnTo>
                  <a:lnTo>
                    <a:pt x="222" y="198"/>
                  </a:lnTo>
                  <a:lnTo>
                    <a:pt x="219" y="200"/>
                  </a:lnTo>
                  <a:lnTo>
                    <a:pt x="218" y="200"/>
                  </a:lnTo>
                  <a:lnTo>
                    <a:pt x="215" y="201"/>
                  </a:lnTo>
                  <a:lnTo>
                    <a:pt x="212" y="201"/>
                  </a:lnTo>
                  <a:lnTo>
                    <a:pt x="208" y="205"/>
                  </a:lnTo>
                  <a:lnTo>
                    <a:pt x="208" y="208"/>
                  </a:lnTo>
                  <a:lnTo>
                    <a:pt x="206" y="211"/>
                  </a:lnTo>
                  <a:lnTo>
                    <a:pt x="206" y="215"/>
                  </a:lnTo>
                  <a:lnTo>
                    <a:pt x="203" y="218"/>
                  </a:lnTo>
                  <a:lnTo>
                    <a:pt x="201" y="218"/>
                  </a:lnTo>
                  <a:lnTo>
                    <a:pt x="192" y="214"/>
                  </a:lnTo>
                  <a:lnTo>
                    <a:pt x="188" y="213"/>
                  </a:lnTo>
                  <a:lnTo>
                    <a:pt x="170" y="208"/>
                  </a:lnTo>
                  <a:lnTo>
                    <a:pt x="166" y="208"/>
                  </a:lnTo>
                  <a:lnTo>
                    <a:pt x="165" y="211"/>
                  </a:lnTo>
                  <a:lnTo>
                    <a:pt x="163" y="213"/>
                  </a:lnTo>
                  <a:lnTo>
                    <a:pt x="163" y="215"/>
                  </a:lnTo>
                  <a:lnTo>
                    <a:pt x="162" y="217"/>
                  </a:lnTo>
                  <a:lnTo>
                    <a:pt x="162" y="220"/>
                  </a:lnTo>
                  <a:lnTo>
                    <a:pt x="160" y="224"/>
                  </a:lnTo>
                  <a:lnTo>
                    <a:pt x="158" y="228"/>
                  </a:lnTo>
                  <a:lnTo>
                    <a:pt x="150" y="238"/>
                  </a:lnTo>
                  <a:lnTo>
                    <a:pt x="140" y="251"/>
                  </a:lnTo>
                  <a:lnTo>
                    <a:pt x="130" y="266"/>
                  </a:lnTo>
                  <a:lnTo>
                    <a:pt x="126" y="270"/>
                  </a:lnTo>
                  <a:lnTo>
                    <a:pt x="120" y="274"/>
                  </a:lnTo>
                  <a:lnTo>
                    <a:pt x="116" y="279"/>
                  </a:lnTo>
                  <a:lnTo>
                    <a:pt x="112" y="287"/>
                  </a:lnTo>
                  <a:lnTo>
                    <a:pt x="109" y="300"/>
                  </a:lnTo>
                  <a:lnTo>
                    <a:pt x="99" y="300"/>
                  </a:lnTo>
                  <a:lnTo>
                    <a:pt x="95" y="301"/>
                  </a:lnTo>
                  <a:lnTo>
                    <a:pt x="89" y="304"/>
                  </a:lnTo>
                  <a:lnTo>
                    <a:pt x="80" y="317"/>
                  </a:lnTo>
                  <a:lnTo>
                    <a:pt x="74" y="319"/>
                  </a:lnTo>
                  <a:lnTo>
                    <a:pt x="66" y="319"/>
                  </a:lnTo>
                  <a:lnTo>
                    <a:pt x="64" y="317"/>
                  </a:lnTo>
                  <a:lnTo>
                    <a:pt x="66" y="316"/>
                  </a:lnTo>
                  <a:lnTo>
                    <a:pt x="66" y="313"/>
                  </a:lnTo>
                  <a:lnTo>
                    <a:pt x="67" y="312"/>
                  </a:lnTo>
                  <a:lnTo>
                    <a:pt x="66" y="309"/>
                  </a:lnTo>
                  <a:lnTo>
                    <a:pt x="62" y="306"/>
                  </a:lnTo>
                  <a:lnTo>
                    <a:pt x="53" y="304"/>
                  </a:lnTo>
                  <a:lnTo>
                    <a:pt x="44" y="304"/>
                  </a:lnTo>
                  <a:lnTo>
                    <a:pt x="33" y="303"/>
                  </a:lnTo>
                  <a:lnTo>
                    <a:pt x="30" y="301"/>
                  </a:lnTo>
                  <a:lnTo>
                    <a:pt x="29" y="299"/>
                  </a:lnTo>
                  <a:lnTo>
                    <a:pt x="30" y="297"/>
                  </a:lnTo>
                  <a:lnTo>
                    <a:pt x="30" y="294"/>
                  </a:lnTo>
                  <a:lnTo>
                    <a:pt x="31" y="293"/>
                  </a:lnTo>
                  <a:lnTo>
                    <a:pt x="31" y="290"/>
                  </a:lnTo>
                  <a:lnTo>
                    <a:pt x="27" y="290"/>
                  </a:lnTo>
                  <a:lnTo>
                    <a:pt x="24" y="291"/>
                  </a:lnTo>
                  <a:lnTo>
                    <a:pt x="21" y="294"/>
                  </a:lnTo>
                  <a:lnTo>
                    <a:pt x="17" y="296"/>
                  </a:lnTo>
                  <a:lnTo>
                    <a:pt x="14" y="297"/>
                  </a:lnTo>
                  <a:lnTo>
                    <a:pt x="11" y="297"/>
                  </a:lnTo>
                  <a:lnTo>
                    <a:pt x="8" y="294"/>
                  </a:lnTo>
                  <a:lnTo>
                    <a:pt x="10" y="289"/>
                  </a:lnTo>
                  <a:lnTo>
                    <a:pt x="23" y="276"/>
                  </a:lnTo>
                  <a:lnTo>
                    <a:pt x="27" y="270"/>
                  </a:lnTo>
                  <a:lnTo>
                    <a:pt x="27" y="264"/>
                  </a:lnTo>
                  <a:lnTo>
                    <a:pt x="24" y="261"/>
                  </a:lnTo>
                  <a:lnTo>
                    <a:pt x="23" y="261"/>
                  </a:lnTo>
                  <a:lnTo>
                    <a:pt x="21" y="260"/>
                  </a:lnTo>
                  <a:lnTo>
                    <a:pt x="21" y="256"/>
                  </a:lnTo>
                  <a:lnTo>
                    <a:pt x="24" y="250"/>
                  </a:lnTo>
                  <a:lnTo>
                    <a:pt x="30" y="246"/>
                  </a:lnTo>
                  <a:lnTo>
                    <a:pt x="34" y="240"/>
                  </a:lnTo>
                  <a:lnTo>
                    <a:pt x="37" y="234"/>
                  </a:lnTo>
                  <a:lnTo>
                    <a:pt x="34" y="226"/>
                  </a:lnTo>
                  <a:lnTo>
                    <a:pt x="31" y="224"/>
                  </a:lnTo>
                  <a:lnTo>
                    <a:pt x="17" y="231"/>
                  </a:lnTo>
                  <a:lnTo>
                    <a:pt x="13" y="230"/>
                  </a:lnTo>
                  <a:lnTo>
                    <a:pt x="7" y="227"/>
                  </a:lnTo>
                  <a:lnTo>
                    <a:pt x="3" y="220"/>
                  </a:lnTo>
                  <a:lnTo>
                    <a:pt x="1" y="210"/>
                  </a:lnTo>
                  <a:lnTo>
                    <a:pt x="3" y="201"/>
                  </a:lnTo>
                  <a:lnTo>
                    <a:pt x="6" y="200"/>
                  </a:lnTo>
                  <a:lnTo>
                    <a:pt x="8" y="200"/>
                  </a:lnTo>
                  <a:lnTo>
                    <a:pt x="10" y="198"/>
                  </a:lnTo>
                  <a:lnTo>
                    <a:pt x="10" y="195"/>
                  </a:lnTo>
                  <a:lnTo>
                    <a:pt x="8" y="194"/>
                  </a:lnTo>
                  <a:lnTo>
                    <a:pt x="8" y="191"/>
                  </a:lnTo>
                  <a:lnTo>
                    <a:pt x="7" y="188"/>
                  </a:lnTo>
                  <a:lnTo>
                    <a:pt x="7" y="184"/>
                  </a:lnTo>
                  <a:lnTo>
                    <a:pt x="8" y="177"/>
                  </a:lnTo>
                  <a:lnTo>
                    <a:pt x="13" y="168"/>
                  </a:lnTo>
                  <a:lnTo>
                    <a:pt x="14" y="157"/>
                  </a:lnTo>
                  <a:lnTo>
                    <a:pt x="13" y="151"/>
                  </a:lnTo>
                  <a:lnTo>
                    <a:pt x="7" y="145"/>
                  </a:lnTo>
                  <a:lnTo>
                    <a:pt x="3" y="140"/>
                  </a:lnTo>
                  <a:lnTo>
                    <a:pt x="0" y="134"/>
                  </a:lnTo>
                  <a:lnTo>
                    <a:pt x="3" y="115"/>
                  </a:lnTo>
                  <a:lnTo>
                    <a:pt x="10" y="101"/>
                  </a:lnTo>
                  <a:lnTo>
                    <a:pt x="19" y="86"/>
                  </a:lnTo>
                  <a:lnTo>
                    <a:pt x="34" y="74"/>
                  </a:lnTo>
                  <a:lnTo>
                    <a:pt x="49" y="59"/>
                  </a:lnTo>
                  <a:lnTo>
                    <a:pt x="50" y="52"/>
                  </a:lnTo>
                  <a:lnTo>
                    <a:pt x="44" y="41"/>
                  </a:lnTo>
                  <a:lnTo>
                    <a:pt x="44" y="36"/>
                  </a:lnTo>
                  <a:lnTo>
                    <a:pt x="52" y="35"/>
                  </a:lnTo>
                  <a:lnTo>
                    <a:pt x="60" y="39"/>
                  </a:lnTo>
                  <a:lnTo>
                    <a:pt x="70" y="41"/>
                  </a:lnTo>
                  <a:lnTo>
                    <a:pt x="79" y="41"/>
                  </a:lnTo>
                  <a:lnTo>
                    <a:pt x="90" y="35"/>
                  </a:lnTo>
                  <a:lnTo>
                    <a:pt x="97" y="33"/>
                  </a:lnTo>
                  <a:lnTo>
                    <a:pt x="99" y="35"/>
                  </a:lnTo>
                  <a:lnTo>
                    <a:pt x="100" y="38"/>
                  </a:lnTo>
                  <a:lnTo>
                    <a:pt x="103" y="38"/>
                  </a:lnTo>
                  <a:lnTo>
                    <a:pt x="105" y="36"/>
                  </a:lnTo>
                  <a:lnTo>
                    <a:pt x="106" y="29"/>
                  </a:lnTo>
                  <a:lnTo>
                    <a:pt x="103" y="25"/>
                  </a:lnTo>
                  <a:lnTo>
                    <a:pt x="100" y="22"/>
                  </a:lnTo>
                  <a:lnTo>
                    <a:pt x="97" y="18"/>
                  </a:lnTo>
                  <a:lnTo>
                    <a:pt x="97" y="13"/>
                  </a:lnTo>
                  <a:lnTo>
                    <a:pt x="112" y="13"/>
                  </a:lnTo>
                  <a:lnTo>
                    <a:pt x="117" y="8"/>
                  </a:lnTo>
                  <a:lnTo>
                    <a:pt x="122" y="6"/>
                  </a:lnTo>
                  <a:lnTo>
                    <a:pt x="127" y="3"/>
                  </a:lnTo>
                  <a:lnTo>
                    <a:pt x="129" y="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06" name="Freeform 91">
              <a:extLst>
                <a:ext uri="{FF2B5EF4-FFF2-40B4-BE49-F238E27FC236}">
                  <a16:creationId xmlns:a16="http://schemas.microsoft.com/office/drawing/2014/main" xmlns="" id="{95437273-ABE9-4C6D-B052-BD77FC414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388" y="2620963"/>
              <a:ext cx="474662" cy="506413"/>
            </a:xfrm>
            <a:custGeom>
              <a:avLst/>
              <a:gdLst/>
              <a:ahLst/>
              <a:cxnLst>
                <a:cxn ang="0">
                  <a:pos x="200" y="5"/>
                </a:cxn>
                <a:cxn ang="0">
                  <a:pos x="206" y="31"/>
                </a:cxn>
                <a:cxn ang="0">
                  <a:pos x="196" y="46"/>
                </a:cxn>
                <a:cxn ang="0">
                  <a:pos x="189" y="67"/>
                </a:cxn>
                <a:cxn ang="0">
                  <a:pos x="173" y="70"/>
                </a:cxn>
                <a:cxn ang="0">
                  <a:pos x="167" y="81"/>
                </a:cxn>
                <a:cxn ang="0">
                  <a:pos x="156" y="96"/>
                </a:cxn>
                <a:cxn ang="0">
                  <a:pos x="166" y="104"/>
                </a:cxn>
                <a:cxn ang="0">
                  <a:pos x="163" y="123"/>
                </a:cxn>
                <a:cxn ang="0">
                  <a:pos x="178" y="139"/>
                </a:cxn>
                <a:cxn ang="0">
                  <a:pos x="183" y="124"/>
                </a:cxn>
                <a:cxn ang="0">
                  <a:pos x="225" y="130"/>
                </a:cxn>
                <a:cxn ang="0">
                  <a:pos x="239" y="137"/>
                </a:cxn>
                <a:cxn ang="0">
                  <a:pos x="243" y="146"/>
                </a:cxn>
                <a:cxn ang="0">
                  <a:pos x="258" y="136"/>
                </a:cxn>
                <a:cxn ang="0">
                  <a:pos x="272" y="137"/>
                </a:cxn>
                <a:cxn ang="0">
                  <a:pos x="284" y="159"/>
                </a:cxn>
                <a:cxn ang="0">
                  <a:pos x="299" y="179"/>
                </a:cxn>
                <a:cxn ang="0">
                  <a:pos x="261" y="202"/>
                </a:cxn>
                <a:cxn ang="0">
                  <a:pos x="262" y="230"/>
                </a:cxn>
                <a:cxn ang="0">
                  <a:pos x="249" y="253"/>
                </a:cxn>
                <a:cxn ang="0">
                  <a:pos x="228" y="256"/>
                </a:cxn>
                <a:cxn ang="0">
                  <a:pos x="223" y="236"/>
                </a:cxn>
                <a:cxn ang="0">
                  <a:pos x="206" y="239"/>
                </a:cxn>
                <a:cxn ang="0">
                  <a:pos x="203" y="228"/>
                </a:cxn>
                <a:cxn ang="0">
                  <a:pos x="192" y="219"/>
                </a:cxn>
                <a:cxn ang="0">
                  <a:pos x="170" y="228"/>
                </a:cxn>
                <a:cxn ang="0">
                  <a:pos x="155" y="262"/>
                </a:cxn>
                <a:cxn ang="0">
                  <a:pos x="133" y="263"/>
                </a:cxn>
                <a:cxn ang="0">
                  <a:pos x="124" y="256"/>
                </a:cxn>
                <a:cxn ang="0">
                  <a:pos x="116" y="285"/>
                </a:cxn>
                <a:cxn ang="0">
                  <a:pos x="104" y="296"/>
                </a:cxn>
                <a:cxn ang="0">
                  <a:pos x="87" y="295"/>
                </a:cxn>
                <a:cxn ang="0">
                  <a:pos x="81" y="319"/>
                </a:cxn>
                <a:cxn ang="0">
                  <a:pos x="69" y="314"/>
                </a:cxn>
                <a:cxn ang="0">
                  <a:pos x="69" y="285"/>
                </a:cxn>
                <a:cxn ang="0">
                  <a:pos x="70" y="269"/>
                </a:cxn>
                <a:cxn ang="0">
                  <a:pos x="73" y="233"/>
                </a:cxn>
                <a:cxn ang="0">
                  <a:pos x="67" y="226"/>
                </a:cxn>
                <a:cxn ang="0">
                  <a:pos x="70" y="213"/>
                </a:cxn>
                <a:cxn ang="0">
                  <a:pos x="64" y="212"/>
                </a:cxn>
                <a:cxn ang="0">
                  <a:pos x="54" y="205"/>
                </a:cxn>
                <a:cxn ang="0">
                  <a:pos x="23" y="197"/>
                </a:cxn>
                <a:cxn ang="0">
                  <a:pos x="13" y="157"/>
                </a:cxn>
                <a:cxn ang="0">
                  <a:pos x="26" y="153"/>
                </a:cxn>
                <a:cxn ang="0">
                  <a:pos x="40" y="156"/>
                </a:cxn>
                <a:cxn ang="0">
                  <a:pos x="53" y="152"/>
                </a:cxn>
                <a:cxn ang="0">
                  <a:pos x="44" y="113"/>
                </a:cxn>
                <a:cxn ang="0">
                  <a:pos x="54" y="103"/>
                </a:cxn>
                <a:cxn ang="0">
                  <a:pos x="69" y="101"/>
                </a:cxn>
                <a:cxn ang="0">
                  <a:pos x="104" y="100"/>
                </a:cxn>
                <a:cxn ang="0">
                  <a:pos x="113" y="86"/>
                </a:cxn>
                <a:cxn ang="0">
                  <a:pos x="124" y="66"/>
                </a:cxn>
                <a:cxn ang="0">
                  <a:pos x="129" y="50"/>
                </a:cxn>
                <a:cxn ang="0">
                  <a:pos x="133" y="46"/>
                </a:cxn>
                <a:cxn ang="0">
                  <a:pos x="127" y="35"/>
                </a:cxn>
                <a:cxn ang="0">
                  <a:pos x="126" y="23"/>
                </a:cxn>
                <a:cxn ang="0">
                  <a:pos x="145" y="23"/>
                </a:cxn>
                <a:cxn ang="0">
                  <a:pos x="180" y="7"/>
                </a:cxn>
              </a:cxnLst>
              <a:rect l="0" t="0" r="r" b="b"/>
              <a:pathLst>
                <a:path w="299" h="319">
                  <a:moveTo>
                    <a:pt x="186" y="0"/>
                  </a:moveTo>
                  <a:lnTo>
                    <a:pt x="193" y="0"/>
                  </a:lnTo>
                  <a:lnTo>
                    <a:pt x="199" y="3"/>
                  </a:lnTo>
                  <a:lnTo>
                    <a:pt x="200" y="5"/>
                  </a:lnTo>
                  <a:lnTo>
                    <a:pt x="202" y="10"/>
                  </a:lnTo>
                  <a:lnTo>
                    <a:pt x="202" y="27"/>
                  </a:lnTo>
                  <a:lnTo>
                    <a:pt x="203" y="30"/>
                  </a:lnTo>
                  <a:lnTo>
                    <a:pt x="206" y="31"/>
                  </a:lnTo>
                  <a:lnTo>
                    <a:pt x="203" y="35"/>
                  </a:lnTo>
                  <a:lnTo>
                    <a:pt x="200" y="38"/>
                  </a:lnTo>
                  <a:lnTo>
                    <a:pt x="199" y="43"/>
                  </a:lnTo>
                  <a:lnTo>
                    <a:pt x="196" y="46"/>
                  </a:lnTo>
                  <a:lnTo>
                    <a:pt x="195" y="50"/>
                  </a:lnTo>
                  <a:lnTo>
                    <a:pt x="195" y="57"/>
                  </a:lnTo>
                  <a:lnTo>
                    <a:pt x="192" y="66"/>
                  </a:lnTo>
                  <a:lnTo>
                    <a:pt x="189" y="67"/>
                  </a:lnTo>
                  <a:lnTo>
                    <a:pt x="185" y="68"/>
                  </a:lnTo>
                  <a:lnTo>
                    <a:pt x="180" y="68"/>
                  </a:lnTo>
                  <a:lnTo>
                    <a:pt x="178" y="70"/>
                  </a:lnTo>
                  <a:lnTo>
                    <a:pt x="173" y="70"/>
                  </a:lnTo>
                  <a:lnTo>
                    <a:pt x="169" y="74"/>
                  </a:lnTo>
                  <a:lnTo>
                    <a:pt x="169" y="78"/>
                  </a:lnTo>
                  <a:lnTo>
                    <a:pt x="167" y="80"/>
                  </a:lnTo>
                  <a:lnTo>
                    <a:pt x="167" y="81"/>
                  </a:lnTo>
                  <a:lnTo>
                    <a:pt x="165" y="84"/>
                  </a:lnTo>
                  <a:lnTo>
                    <a:pt x="156" y="89"/>
                  </a:lnTo>
                  <a:lnTo>
                    <a:pt x="155" y="91"/>
                  </a:lnTo>
                  <a:lnTo>
                    <a:pt x="156" y="96"/>
                  </a:lnTo>
                  <a:lnTo>
                    <a:pt x="157" y="99"/>
                  </a:lnTo>
                  <a:lnTo>
                    <a:pt x="160" y="100"/>
                  </a:lnTo>
                  <a:lnTo>
                    <a:pt x="163" y="103"/>
                  </a:lnTo>
                  <a:lnTo>
                    <a:pt x="166" y="104"/>
                  </a:lnTo>
                  <a:lnTo>
                    <a:pt x="169" y="110"/>
                  </a:lnTo>
                  <a:lnTo>
                    <a:pt x="167" y="114"/>
                  </a:lnTo>
                  <a:lnTo>
                    <a:pt x="165" y="119"/>
                  </a:lnTo>
                  <a:lnTo>
                    <a:pt x="163" y="123"/>
                  </a:lnTo>
                  <a:lnTo>
                    <a:pt x="163" y="130"/>
                  </a:lnTo>
                  <a:lnTo>
                    <a:pt x="169" y="137"/>
                  </a:lnTo>
                  <a:lnTo>
                    <a:pt x="173" y="139"/>
                  </a:lnTo>
                  <a:lnTo>
                    <a:pt x="178" y="139"/>
                  </a:lnTo>
                  <a:lnTo>
                    <a:pt x="179" y="137"/>
                  </a:lnTo>
                  <a:lnTo>
                    <a:pt x="182" y="132"/>
                  </a:lnTo>
                  <a:lnTo>
                    <a:pt x="182" y="127"/>
                  </a:lnTo>
                  <a:lnTo>
                    <a:pt x="183" y="124"/>
                  </a:lnTo>
                  <a:lnTo>
                    <a:pt x="185" y="123"/>
                  </a:lnTo>
                  <a:lnTo>
                    <a:pt x="200" y="123"/>
                  </a:lnTo>
                  <a:lnTo>
                    <a:pt x="212" y="126"/>
                  </a:lnTo>
                  <a:lnTo>
                    <a:pt x="225" y="130"/>
                  </a:lnTo>
                  <a:lnTo>
                    <a:pt x="229" y="130"/>
                  </a:lnTo>
                  <a:lnTo>
                    <a:pt x="238" y="133"/>
                  </a:lnTo>
                  <a:lnTo>
                    <a:pt x="239" y="134"/>
                  </a:lnTo>
                  <a:lnTo>
                    <a:pt x="239" y="137"/>
                  </a:lnTo>
                  <a:lnTo>
                    <a:pt x="238" y="140"/>
                  </a:lnTo>
                  <a:lnTo>
                    <a:pt x="238" y="142"/>
                  </a:lnTo>
                  <a:lnTo>
                    <a:pt x="241" y="144"/>
                  </a:lnTo>
                  <a:lnTo>
                    <a:pt x="243" y="146"/>
                  </a:lnTo>
                  <a:lnTo>
                    <a:pt x="246" y="146"/>
                  </a:lnTo>
                  <a:lnTo>
                    <a:pt x="249" y="143"/>
                  </a:lnTo>
                  <a:lnTo>
                    <a:pt x="252" y="142"/>
                  </a:lnTo>
                  <a:lnTo>
                    <a:pt x="258" y="136"/>
                  </a:lnTo>
                  <a:lnTo>
                    <a:pt x="264" y="133"/>
                  </a:lnTo>
                  <a:lnTo>
                    <a:pt x="266" y="133"/>
                  </a:lnTo>
                  <a:lnTo>
                    <a:pt x="269" y="134"/>
                  </a:lnTo>
                  <a:lnTo>
                    <a:pt x="272" y="137"/>
                  </a:lnTo>
                  <a:lnTo>
                    <a:pt x="274" y="140"/>
                  </a:lnTo>
                  <a:lnTo>
                    <a:pt x="275" y="142"/>
                  </a:lnTo>
                  <a:lnTo>
                    <a:pt x="278" y="152"/>
                  </a:lnTo>
                  <a:lnTo>
                    <a:pt x="284" y="159"/>
                  </a:lnTo>
                  <a:lnTo>
                    <a:pt x="291" y="163"/>
                  </a:lnTo>
                  <a:lnTo>
                    <a:pt x="296" y="167"/>
                  </a:lnTo>
                  <a:lnTo>
                    <a:pt x="299" y="172"/>
                  </a:lnTo>
                  <a:lnTo>
                    <a:pt x="299" y="179"/>
                  </a:lnTo>
                  <a:lnTo>
                    <a:pt x="295" y="190"/>
                  </a:lnTo>
                  <a:lnTo>
                    <a:pt x="291" y="195"/>
                  </a:lnTo>
                  <a:lnTo>
                    <a:pt x="269" y="195"/>
                  </a:lnTo>
                  <a:lnTo>
                    <a:pt x="261" y="202"/>
                  </a:lnTo>
                  <a:lnTo>
                    <a:pt x="256" y="210"/>
                  </a:lnTo>
                  <a:lnTo>
                    <a:pt x="256" y="216"/>
                  </a:lnTo>
                  <a:lnTo>
                    <a:pt x="262" y="225"/>
                  </a:lnTo>
                  <a:lnTo>
                    <a:pt x="262" y="230"/>
                  </a:lnTo>
                  <a:lnTo>
                    <a:pt x="261" y="230"/>
                  </a:lnTo>
                  <a:lnTo>
                    <a:pt x="252" y="235"/>
                  </a:lnTo>
                  <a:lnTo>
                    <a:pt x="249" y="238"/>
                  </a:lnTo>
                  <a:lnTo>
                    <a:pt x="249" y="253"/>
                  </a:lnTo>
                  <a:lnTo>
                    <a:pt x="241" y="258"/>
                  </a:lnTo>
                  <a:lnTo>
                    <a:pt x="236" y="259"/>
                  </a:lnTo>
                  <a:lnTo>
                    <a:pt x="233" y="259"/>
                  </a:lnTo>
                  <a:lnTo>
                    <a:pt x="228" y="256"/>
                  </a:lnTo>
                  <a:lnTo>
                    <a:pt x="226" y="253"/>
                  </a:lnTo>
                  <a:lnTo>
                    <a:pt x="225" y="249"/>
                  </a:lnTo>
                  <a:lnTo>
                    <a:pt x="223" y="243"/>
                  </a:lnTo>
                  <a:lnTo>
                    <a:pt x="223" y="236"/>
                  </a:lnTo>
                  <a:lnTo>
                    <a:pt x="221" y="236"/>
                  </a:lnTo>
                  <a:lnTo>
                    <a:pt x="212" y="240"/>
                  </a:lnTo>
                  <a:lnTo>
                    <a:pt x="209" y="240"/>
                  </a:lnTo>
                  <a:lnTo>
                    <a:pt x="206" y="239"/>
                  </a:lnTo>
                  <a:lnTo>
                    <a:pt x="205" y="238"/>
                  </a:lnTo>
                  <a:lnTo>
                    <a:pt x="205" y="236"/>
                  </a:lnTo>
                  <a:lnTo>
                    <a:pt x="203" y="233"/>
                  </a:lnTo>
                  <a:lnTo>
                    <a:pt x="203" y="228"/>
                  </a:lnTo>
                  <a:lnTo>
                    <a:pt x="200" y="222"/>
                  </a:lnTo>
                  <a:lnTo>
                    <a:pt x="199" y="220"/>
                  </a:lnTo>
                  <a:lnTo>
                    <a:pt x="196" y="219"/>
                  </a:lnTo>
                  <a:lnTo>
                    <a:pt x="192" y="219"/>
                  </a:lnTo>
                  <a:lnTo>
                    <a:pt x="186" y="220"/>
                  </a:lnTo>
                  <a:lnTo>
                    <a:pt x="180" y="223"/>
                  </a:lnTo>
                  <a:lnTo>
                    <a:pt x="175" y="225"/>
                  </a:lnTo>
                  <a:lnTo>
                    <a:pt x="170" y="228"/>
                  </a:lnTo>
                  <a:lnTo>
                    <a:pt x="165" y="238"/>
                  </a:lnTo>
                  <a:lnTo>
                    <a:pt x="163" y="246"/>
                  </a:lnTo>
                  <a:lnTo>
                    <a:pt x="160" y="255"/>
                  </a:lnTo>
                  <a:lnTo>
                    <a:pt x="155" y="262"/>
                  </a:lnTo>
                  <a:lnTo>
                    <a:pt x="143" y="268"/>
                  </a:lnTo>
                  <a:lnTo>
                    <a:pt x="137" y="268"/>
                  </a:lnTo>
                  <a:lnTo>
                    <a:pt x="135" y="266"/>
                  </a:lnTo>
                  <a:lnTo>
                    <a:pt x="133" y="263"/>
                  </a:lnTo>
                  <a:lnTo>
                    <a:pt x="133" y="262"/>
                  </a:lnTo>
                  <a:lnTo>
                    <a:pt x="132" y="259"/>
                  </a:lnTo>
                  <a:lnTo>
                    <a:pt x="129" y="256"/>
                  </a:lnTo>
                  <a:lnTo>
                    <a:pt x="124" y="256"/>
                  </a:lnTo>
                  <a:lnTo>
                    <a:pt x="122" y="258"/>
                  </a:lnTo>
                  <a:lnTo>
                    <a:pt x="114" y="263"/>
                  </a:lnTo>
                  <a:lnTo>
                    <a:pt x="113" y="271"/>
                  </a:lnTo>
                  <a:lnTo>
                    <a:pt x="116" y="285"/>
                  </a:lnTo>
                  <a:lnTo>
                    <a:pt x="114" y="291"/>
                  </a:lnTo>
                  <a:lnTo>
                    <a:pt x="112" y="293"/>
                  </a:lnTo>
                  <a:lnTo>
                    <a:pt x="109" y="295"/>
                  </a:lnTo>
                  <a:lnTo>
                    <a:pt x="104" y="296"/>
                  </a:lnTo>
                  <a:lnTo>
                    <a:pt x="96" y="296"/>
                  </a:lnTo>
                  <a:lnTo>
                    <a:pt x="90" y="293"/>
                  </a:lnTo>
                  <a:lnTo>
                    <a:pt x="89" y="293"/>
                  </a:lnTo>
                  <a:lnTo>
                    <a:pt x="87" y="295"/>
                  </a:lnTo>
                  <a:lnTo>
                    <a:pt x="90" y="306"/>
                  </a:lnTo>
                  <a:lnTo>
                    <a:pt x="89" y="314"/>
                  </a:lnTo>
                  <a:lnTo>
                    <a:pt x="86" y="318"/>
                  </a:lnTo>
                  <a:lnTo>
                    <a:pt x="81" y="319"/>
                  </a:lnTo>
                  <a:lnTo>
                    <a:pt x="77" y="319"/>
                  </a:lnTo>
                  <a:lnTo>
                    <a:pt x="73" y="318"/>
                  </a:lnTo>
                  <a:lnTo>
                    <a:pt x="70" y="316"/>
                  </a:lnTo>
                  <a:lnTo>
                    <a:pt x="69" y="314"/>
                  </a:lnTo>
                  <a:lnTo>
                    <a:pt x="69" y="306"/>
                  </a:lnTo>
                  <a:lnTo>
                    <a:pt x="71" y="301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70" y="281"/>
                  </a:lnTo>
                  <a:lnTo>
                    <a:pt x="71" y="278"/>
                  </a:lnTo>
                  <a:lnTo>
                    <a:pt x="71" y="271"/>
                  </a:lnTo>
                  <a:lnTo>
                    <a:pt x="70" y="269"/>
                  </a:lnTo>
                  <a:lnTo>
                    <a:pt x="67" y="263"/>
                  </a:lnTo>
                  <a:lnTo>
                    <a:pt x="67" y="259"/>
                  </a:lnTo>
                  <a:lnTo>
                    <a:pt x="71" y="246"/>
                  </a:lnTo>
                  <a:lnTo>
                    <a:pt x="73" y="233"/>
                  </a:lnTo>
                  <a:lnTo>
                    <a:pt x="73" y="230"/>
                  </a:lnTo>
                  <a:lnTo>
                    <a:pt x="70" y="228"/>
                  </a:lnTo>
                  <a:lnTo>
                    <a:pt x="69" y="228"/>
                  </a:lnTo>
                  <a:lnTo>
                    <a:pt x="67" y="226"/>
                  </a:lnTo>
                  <a:lnTo>
                    <a:pt x="67" y="222"/>
                  </a:lnTo>
                  <a:lnTo>
                    <a:pt x="69" y="218"/>
                  </a:lnTo>
                  <a:lnTo>
                    <a:pt x="70" y="216"/>
                  </a:lnTo>
                  <a:lnTo>
                    <a:pt x="70" y="213"/>
                  </a:lnTo>
                  <a:lnTo>
                    <a:pt x="71" y="212"/>
                  </a:lnTo>
                  <a:lnTo>
                    <a:pt x="70" y="210"/>
                  </a:lnTo>
                  <a:lnTo>
                    <a:pt x="67" y="210"/>
                  </a:lnTo>
                  <a:lnTo>
                    <a:pt x="64" y="212"/>
                  </a:lnTo>
                  <a:lnTo>
                    <a:pt x="63" y="215"/>
                  </a:lnTo>
                  <a:lnTo>
                    <a:pt x="61" y="216"/>
                  </a:lnTo>
                  <a:lnTo>
                    <a:pt x="60" y="216"/>
                  </a:lnTo>
                  <a:lnTo>
                    <a:pt x="54" y="205"/>
                  </a:lnTo>
                  <a:lnTo>
                    <a:pt x="53" y="203"/>
                  </a:lnTo>
                  <a:lnTo>
                    <a:pt x="50" y="202"/>
                  </a:lnTo>
                  <a:lnTo>
                    <a:pt x="34" y="202"/>
                  </a:lnTo>
                  <a:lnTo>
                    <a:pt x="23" y="197"/>
                  </a:lnTo>
                  <a:lnTo>
                    <a:pt x="11" y="189"/>
                  </a:lnTo>
                  <a:lnTo>
                    <a:pt x="0" y="173"/>
                  </a:lnTo>
                  <a:lnTo>
                    <a:pt x="7" y="166"/>
                  </a:lnTo>
                  <a:lnTo>
                    <a:pt x="13" y="157"/>
                  </a:lnTo>
                  <a:lnTo>
                    <a:pt x="16" y="150"/>
                  </a:lnTo>
                  <a:lnTo>
                    <a:pt x="18" y="147"/>
                  </a:lnTo>
                  <a:lnTo>
                    <a:pt x="24" y="150"/>
                  </a:lnTo>
                  <a:lnTo>
                    <a:pt x="26" y="153"/>
                  </a:lnTo>
                  <a:lnTo>
                    <a:pt x="28" y="154"/>
                  </a:lnTo>
                  <a:lnTo>
                    <a:pt x="31" y="157"/>
                  </a:lnTo>
                  <a:lnTo>
                    <a:pt x="34" y="159"/>
                  </a:lnTo>
                  <a:lnTo>
                    <a:pt x="40" y="156"/>
                  </a:lnTo>
                  <a:lnTo>
                    <a:pt x="43" y="153"/>
                  </a:lnTo>
                  <a:lnTo>
                    <a:pt x="46" y="153"/>
                  </a:lnTo>
                  <a:lnTo>
                    <a:pt x="48" y="152"/>
                  </a:lnTo>
                  <a:lnTo>
                    <a:pt x="53" y="152"/>
                  </a:lnTo>
                  <a:lnTo>
                    <a:pt x="56" y="150"/>
                  </a:lnTo>
                  <a:lnTo>
                    <a:pt x="54" y="139"/>
                  </a:lnTo>
                  <a:lnTo>
                    <a:pt x="46" y="119"/>
                  </a:lnTo>
                  <a:lnTo>
                    <a:pt x="44" y="113"/>
                  </a:lnTo>
                  <a:lnTo>
                    <a:pt x="44" y="111"/>
                  </a:lnTo>
                  <a:lnTo>
                    <a:pt x="48" y="107"/>
                  </a:lnTo>
                  <a:lnTo>
                    <a:pt x="53" y="106"/>
                  </a:lnTo>
                  <a:lnTo>
                    <a:pt x="54" y="103"/>
                  </a:lnTo>
                  <a:lnTo>
                    <a:pt x="57" y="101"/>
                  </a:lnTo>
                  <a:lnTo>
                    <a:pt x="59" y="100"/>
                  </a:lnTo>
                  <a:lnTo>
                    <a:pt x="66" y="100"/>
                  </a:lnTo>
                  <a:lnTo>
                    <a:pt x="69" y="101"/>
                  </a:lnTo>
                  <a:lnTo>
                    <a:pt x="74" y="103"/>
                  </a:lnTo>
                  <a:lnTo>
                    <a:pt x="89" y="99"/>
                  </a:lnTo>
                  <a:lnTo>
                    <a:pt x="99" y="99"/>
                  </a:lnTo>
                  <a:lnTo>
                    <a:pt x="104" y="100"/>
                  </a:lnTo>
                  <a:lnTo>
                    <a:pt x="109" y="101"/>
                  </a:lnTo>
                  <a:lnTo>
                    <a:pt x="112" y="100"/>
                  </a:lnTo>
                  <a:lnTo>
                    <a:pt x="112" y="91"/>
                  </a:lnTo>
                  <a:lnTo>
                    <a:pt x="113" y="86"/>
                  </a:lnTo>
                  <a:lnTo>
                    <a:pt x="113" y="77"/>
                  </a:lnTo>
                  <a:lnTo>
                    <a:pt x="116" y="73"/>
                  </a:lnTo>
                  <a:lnTo>
                    <a:pt x="119" y="70"/>
                  </a:lnTo>
                  <a:lnTo>
                    <a:pt x="124" y="66"/>
                  </a:lnTo>
                  <a:lnTo>
                    <a:pt x="130" y="63"/>
                  </a:lnTo>
                  <a:lnTo>
                    <a:pt x="132" y="60"/>
                  </a:lnTo>
                  <a:lnTo>
                    <a:pt x="132" y="56"/>
                  </a:lnTo>
                  <a:lnTo>
                    <a:pt x="129" y="50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6"/>
                  </a:lnTo>
                  <a:lnTo>
                    <a:pt x="133" y="46"/>
                  </a:lnTo>
                  <a:lnTo>
                    <a:pt x="133" y="41"/>
                  </a:lnTo>
                  <a:lnTo>
                    <a:pt x="132" y="40"/>
                  </a:lnTo>
                  <a:lnTo>
                    <a:pt x="130" y="37"/>
                  </a:lnTo>
                  <a:lnTo>
                    <a:pt x="127" y="35"/>
                  </a:lnTo>
                  <a:lnTo>
                    <a:pt x="126" y="33"/>
                  </a:lnTo>
                  <a:lnTo>
                    <a:pt x="126" y="30"/>
                  </a:lnTo>
                  <a:lnTo>
                    <a:pt x="124" y="27"/>
                  </a:lnTo>
                  <a:lnTo>
                    <a:pt x="126" y="23"/>
                  </a:lnTo>
                  <a:lnTo>
                    <a:pt x="129" y="20"/>
                  </a:lnTo>
                  <a:lnTo>
                    <a:pt x="133" y="20"/>
                  </a:lnTo>
                  <a:lnTo>
                    <a:pt x="137" y="21"/>
                  </a:lnTo>
                  <a:lnTo>
                    <a:pt x="145" y="23"/>
                  </a:lnTo>
                  <a:lnTo>
                    <a:pt x="155" y="21"/>
                  </a:lnTo>
                  <a:lnTo>
                    <a:pt x="169" y="15"/>
                  </a:lnTo>
                  <a:lnTo>
                    <a:pt x="175" y="13"/>
                  </a:lnTo>
                  <a:lnTo>
                    <a:pt x="180" y="7"/>
                  </a:lnTo>
                  <a:lnTo>
                    <a:pt x="182" y="3"/>
                  </a:lnTo>
                  <a:lnTo>
                    <a:pt x="183" y="1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07" name="Freeform 92">
              <a:extLst>
                <a:ext uri="{FF2B5EF4-FFF2-40B4-BE49-F238E27FC236}">
                  <a16:creationId xmlns:a16="http://schemas.microsoft.com/office/drawing/2014/main" xmlns="" id="{57F1FA2D-C139-4DA3-8AA8-952E1C120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088" y="2794000"/>
              <a:ext cx="200025" cy="27622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4"/>
                </a:cxn>
                <a:cxn ang="0">
                  <a:pos x="53" y="5"/>
                </a:cxn>
                <a:cxn ang="0">
                  <a:pos x="60" y="7"/>
                </a:cxn>
                <a:cxn ang="0">
                  <a:pos x="66" y="8"/>
                </a:cxn>
                <a:cxn ang="0">
                  <a:pos x="71" y="8"/>
                </a:cxn>
                <a:cxn ang="0">
                  <a:pos x="76" y="12"/>
                </a:cxn>
                <a:cxn ang="0">
                  <a:pos x="84" y="24"/>
                </a:cxn>
                <a:cxn ang="0">
                  <a:pos x="83" y="30"/>
                </a:cxn>
                <a:cxn ang="0">
                  <a:pos x="83" y="34"/>
                </a:cxn>
                <a:cxn ang="0">
                  <a:pos x="87" y="35"/>
                </a:cxn>
                <a:cxn ang="0">
                  <a:pos x="97" y="34"/>
                </a:cxn>
                <a:cxn ang="0">
                  <a:pos x="109" y="51"/>
                </a:cxn>
                <a:cxn ang="0">
                  <a:pos x="114" y="58"/>
                </a:cxn>
                <a:cxn ang="0">
                  <a:pos x="122" y="57"/>
                </a:cxn>
                <a:cxn ang="0">
                  <a:pos x="126" y="55"/>
                </a:cxn>
                <a:cxn ang="0">
                  <a:pos x="106" y="71"/>
                </a:cxn>
                <a:cxn ang="0">
                  <a:pos x="93" y="80"/>
                </a:cxn>
                <a:cxn ang="0">
                  <a:pos x="93" y="103"/>
                </a:cxn>
                <a:cxn ang="0">
                  <a:pos x="79" y="126"/>
                </a:cxn>
                <a:cxn ang="0">
                  <a:pos x="69" y="147"/>
                </a:cxn>
                <a:cxn ang="0">
                  <a:pos x="73" y="153"/>
                </a:cxn>
                <a:cxn ang="0">
                  <a:pos x="77" y="157"/>
                </a:cxn>
                <a:cxn ang="0">
                  <a:pos x="80" y="162"/>
                </a:cxn>
                <a:cxn ang="0">
                  <a:pos x="79" y="169"/>
                </a:cxn>
                <a:cxn ang="0">
                  <a:pos x="73" y="173"/>
                </a:cxn>
                <a:cxn ang="0">
                  <a:pos x="56" y="170"/>
                </a:cxn>
                <a:cxn ang="0">
                  <a:pos x="40" y="169"/>
                </a:cxn>
                <a:cxn ang="0">
                  <a:pos x="34" y="164"/>
                </a:cxn>
                <a:cxn ang="0">
                  <a:pos x="27" y="159"/>
                </a:cxn>
                <a:cxn ang="0">
                  <a:pos x="23" y="160"/>
                </a:cxn>
                <a:cxn ang="0">
                  <a:pos x="18" y="164"/>
                </a:cxn>
                <a:cxn ang="0">
                  <a:pos x="10" y="166"/>
                </a:cxn>
                <a:cxn ang="0">
                  <a:pos x="3" y="152"/>
                </a:cxn>
                <a:cxn ang="0">
                  <a:pos x="0" y="133"/>
                </a:cxn>
                <a:cxn ang="0">
                  <a:pos x="11" y="121"/>
                </a:cxn>
                <a:cxn ang="0">
                  <a:pos x="14" y="116"/>
                </a:cxn>
                <a:cxn ang="0">
                  <a:pos x="8" y="101"/>
                </a:cxn>
                <a:cxn ang="0">
                  <a:pos x="21" y="86"/>
                </a:cxn>
                <a:cxn ang="0">
                  <a:pos x="47" y="81"/>
                </a:cxn>
                <a:cxn ang="0">
                  <a:pos x="51" y="63"/>
                </a:cxn>
                <a:cxn ang="0">
                  <a:pos x="43" y="54"/>
                </a:cxn>
                <a:cxn ang="0">
                  <a:pos x="30" y="43"/>
                </a:cxn>
                <a:cxn ang="0">
                  <a:pos x="31" y="33"/>
                </a:cxn>
                <a:cxn ang="0">
                  <a:pos x="34" y="23"/>
                </a:cxn>
                <a:cxn ang="0">
                  <a:pos x="30" y="11"/>
                </a:cxn>
                <a:cxn ang="0">
                  <a:pos x="44" y="0"/>
                </a:cxn>
              </a:cxnLst>
              <a:rect l="0" t="0" r="r" b="b"/>
              <a:pathLst>
                <a:path w="126" h="174">
                  <a:moveTo>
                    <a:pt x="44" y="0"/>
                  </a:moveTo>
                  <a:lnTo>
                    <a:pt x="46" y="0"/>
                  </a:lnTo>
                  <a:lnTo>
                    <a:pt x="47" y="1"/>
                  </a:lnTo>
                  <a:lnTo>
                    <a:pt x="48" y="4"/>
                  </a:lnTo>
                  <a:lnTo>
                    <a:pt x="50" y="5"/>
                  </a:lnTo>
                  <a:lnTo>
                    <a:pt x="53" y="5"/>
                  </a:lnTo>
                  <a:lnTo>
                    <a:pt x="56" y="2"/>
                  </a:lnTo>
                  <a:lnTo>
                    <a:pt x="60" y="7"/>
                  </a:lnTo>
                  <a:lnTo>
                    <a:pt x="61" y="7"/>
                  </a:lnTo>
                  <a:lnTo>
                    <a:pt x="66" y="8"/>
                  </a:lnTo>
                  <a:lnTo>
                    <a:pt x="70" y="7"/>
                  </a:lnTo>
                  <a:lnTo>
                    <a:pt x="71" y="8"/>
                  </a:lnTo>
                  <a:lnTo>
                    <a:pt x="74" y="10"/>
                  </a:lnTo>
                  <a:lnTo>
                    <a:pt x="76" y="12"/>
                  </a:lnTo>
                  <a:lnTo>
                    <a:pt x="81" y="18"/>
                  </a:lnTo>
                  <a:lnTo>
                    <a:pt x="84" y="24"/>
                  </a:lnTo>
                  <a:lnTo>
                    <a:pt x="84" y="27"/>
                  </a:lnTo>
                  <a:lnTo>
                    <a:pt x="83" y="30"/>
                  </a:lnTo>
                  <a:lnTo>
                    <a:pt x="81" y="31"/>
                  </a:lnTo>
                  <a:lnTo>
                    <a:pt x="83" y="34"/>
                  </a:lnTo>
                  <a:lnTo>
                    <a:pt x="86" y="35"/>
                  </a:lnTo>
                  <a:lnTo>
                    <a:pt x="87" y="35"/>
                  </a:lnTo>
                  <a:lnTo>
                    <a:pt x="90" y="34"/>
                  </a:lnTo>
                  <a:lnTo>
                    <a:pt x="97" y="34"/>
                  </a:lnTo>
                  <a:lnTo>
                    <a:pt x="103" y="40"/>
                  </a:lnTo>
                  <a:lnTo>
                    <a:pt x="109" y="51"/>
                  </a:lnTo>
                  <a:lnTo>
                    <a:pt x="113" y="57"/>
                  </a:lnTo>
                  <a:lnTo>
                    <a:pt x="114" y="58"/>
                  </a:lnTo>
                  <a:lnTo>
                    <a:pt x="119" y="58"/>
                  </a:lnTo>
                  <a:lnTo>
                    <a:pt x="122" y="57"/>
                  </a:lnTo>
                  <a:lnTo>
                    <a:pt x="123" y="55"/>
                  </a:lnTo>
                  <a:lnTo>
                    <a:pt x="126" y="55"/>
                  </a:lnTo>
                  <a:lnTo>
                    <a:pt x="116" y="66"/>
                  </a:lnTo>
                  <a:lnTo>
                    <a:pt x="106" y="71"/>
                  </a:lnTo>
                  <a:lnTo>
                    <a:pt x="97" y="76"/>
                  </a:lnTo>
                  <a:lnTo>
                    <a:pt x="93" y="80"/>
                  </a:lnTo>
                  <a:lnTo>
                    <a:pt x="94" y="90"/>
                  </a:lnTo>
                  <a:lnTo>
                    <a:pt x="93" y="103"/>
                  </a:lnTo>
                  <a:lnTo>
                    <a:pt x="87" y="114"/>
                  </a:lnTo>
                  <a:lnTo>
                    <a:pt x="79" y="126"/>
                  </a:lnTo>
                  <a:lnTo>
                    <a:pt x="71" y="136"/>
                  </a:lnTo>
                  <a:lnTo>
                    <a:pt x="69" y="147"/>
                  </a:lnTo>
                  <a:lnTo>
                    <a:pt x="70" y="152"/>
                  </a:lnTo>
                  <a:lnTo>
                    <a:pt x="73" y="153"/>
                  </a:lnTo>
                  <a:lnTo>
                    <a:pt x="74" y="156"/>
                  </a:lnTo>
                  <a:lnTo>
                    <a:pt x="77" y="157"/>
                  </a:lnTo>
                  <a:lnTo>
                    <a:pt x="79" y="160"/>
                  </a:lnTo>
                  <a:lnTo>
                    <a:pt x="80" y="162"/>
                  </a:lnTo>
                  <a:lnTo>
                    <a:pt x="80" y="166"/>
                  </a:lnTo>
                  <a:lnTo>
                    <a:pt x="79" y="169"/>
                  </a:lnTo>
                  <a:lnTo>
                    <a:pt x="76" y="172"/>
                  </a:lnTo>
                  <a:lnTo>
                    <a:pt x="73" y="173"/>
                  </a:lnTo>
                  <a:lnTo>
                    <a:pt x="69" y="174"/>
                  </a:lnTo>
                  <a:lnTo>
                    <a:pt x="56" y="170"/>
                  </a:lnTo>
                  <a:lnTo>
                    <a:pt x="44" y="170"/>
                  </a:lnTo>
                  <a:lnTo>
                    <a:pt x="40" y="169"/>
                  </a:lnTo>
                  <a:lnTo>
                    <a:pt x="37" y="167"/>
                  </a:lnTo>
                  <a:lnTo>
                    <a:pt x="34" y="164"/>
                  </a:lnTo>
                  <a:lnTo>
                    <a:pt x="33" y="162"/>
                  </a:lnTo>
                  <a:lnTo>
                    <a:pt x="27" y="159"/>
                  </a:lnTo>
                  <a:lnTo>
                    <a:pt x="24" y="159"/>
                  </a:lnTo>
                  <a:lnTo>
                    <a:pt x="23" y="160"/>
                  </a:lnTo>
                  <a:lnTo>
                    <a:pt x="20" y="162"/>
                  </a:lnTo>
                  <a:lnTo>
                    <a:pt x="18" y="164"/>
                  </a:lnTo>
                  <a:lnTo>
                    <a:pt x="13" y="167"/>
                  </a:lnTo>
                  <a:lnTo>
                    <a:pt x="10" y="166"/>
                  </a:lnTo>
                  <a:lnTo>
                    <a:pt x="4" y="157"/>
                  </a:lnTo>
                  <a:lnTo>
                    <a:pt x="3" y="152"/>
                  </a:lnTo>
                  <a:lnTo>
                    <a:pt x="1" y="144"/>
                  </a:lnTo>
                  <a:lnTo>
                    <a:pt x="0" y="133"/>
                  </a:lnTo>
                  <a:lnTo>
                    <a:pt x="3" y="127"/>
                  </a:lnTo>
                  <a:lnTo>
                    <a:pt x="11" y="121"/>
                  </a:lnTo>
                  <a:lnTo>
                    <a:pt x="14" y="120"/>
                  </a:lnTo>
                  <a:lnTo>
                    <a:pt x="14" y="116"/>
                  </a:lnTo>
                  <a:lnTo>
                    <a:pt x="8" y="107"/>
                  </a:lnTo>
                  <a:lnTo>
                    <a:pt x="8" y="101"/>
                  </a:lnTo>
                  <a:lnTo>
                    <a:pt x="13" y="93"/>
                  </a:lnTo>
                  <a:lnTo>
                    <a:pt x="21" y="86"/>
                  </a:lnTo>
                  <a:lnTo>
                    <a:pt x="43" y="86"/>
                  </a:lnTo>
                  <a:lnTo>
                    <a:pt x="47" y="81"/>
                  </a:lnTo>
                  <a:lnTo>
                    <a:pt x="51" y="70"/>
                  </a:lnTo>
                  <a:lnTo>
                    <a:pt x="51" y="63"/>
                  </a:lnTo>
                  <a:lnTo>
                    <a:pt x="48" y="58"/>
                  </a:lnTo>
                  <a:lnTo>
                    <a:pt x="43" y="54"/>
                  </a:lnTo>
                  <a:lnTo>
                    <a:pt x="36" y="50"/>
                  </a:lnTo>
                  <a:lnTo>
                    <a:pt x="30" y="43"/>
                  </a:lnTo>
                  <a:lnTo>
                    <a:pt x="27" y="33"/>
                  </a:lnTo>
                  <a:lnTo>
                    <a:pt x="31" y="33"/>
                  </a:lnTo>
                  <a:lnTo>
                    <a:pt x="34" y="31"/>
                  </a:lnTo>
                  <a:lnTo>
                    <a:pt x="34" y="23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36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08" name="Freeform 93">
              <a:extLst>
                <a:ext uri="{FF2B5EF4-FFF2-40B4-BE49-F238E27FC236}">
                  <a16:creationId xmlns:a16="http://schemas.microsoft.com/office/drawing/2014/main" xmlns="" id="{7667599C-8858-4953-A88B-46483C1E5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863" y="2968625"/>
              <a:ext cx="265112" cy="274638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9" y="14"/>
                </a:cxn>
                <a:cxn ang="0">
                  <a:pos x="132" y="20"/>
                </a:cxn>
                <a:cxn ang="0">
                  <a:pos x="147" y="17"/>
                </a:cxn>
                <a:cxn ang="0">
                  <a:pos x="151" y="30"/>
                </a:cxn>
                <a:cxn ang="0">
                  <a:pos x="159" y="40"/>
                </a:cxn>
                <a:cxn ang="0">
                  <a:pos x="165" y="40"/>
                </a:cxn>
                <a:cxn ang="0">
                  <a:pos x="149" y="64"/>
                </a:cxn>
                <a:cxn ang="0">
                  <a:pos x="141" y="79"/>
                </a:cxn>
                <a:cxn ang="0">
                  <a:pos x="126" y="99"/>
                </a:cxn>
                <a:cxn ang="0">
                  <a:pos x="124" y="128"/>
                </a:cxn>
                <a:cxn ang="0">
                  <a:pos x="98" y="139"/>
                </a:cxn>
                <a:cxn ang="0">
                  <a:pos x="96" y="160"/>
                </a:cxn>
                <a:cxn ang="0">
                  <a:pos x="93" y="163"/>
                </a:cxn>
                <a:cxn ang="0">
                  <a:pos x="78" y="173"/>
                </a:cxn>
                <a:cxn ang="0">
                  <a:pos x="59" y="166"/>
                </a:cxn>
                <a:cxn ang="0">
                  <a:pos x="50" y="162"/>
                </a:cxn>
                <a:cxn ang="0">
                  <a:pos x="58" y="153"/>
                </a:cxn>
                <a:cxn ang="0">
                  <a:pos x="69" y="150"/>
                </a:cxn>
                <a:cxn ang="0">
                  <a:pos x="69" y="142"/>
                </a:cxn>
                <a:cxn ang="0">
                  <a:pos x="63" y="139"/>
                </a:cxn>
                <a:cxn ang="0">
                  <a:pos x="59" y="136"/>
                </a:cxn>
                <a:cxn ang="0">
                  <a:pos x="66" y="128"/>
                </a:cxn>
                <a:cxn ang="0">
                  <a:pos x="79" y="120"/>
                </a:cxn>
                <a:cxn ang="0">
                  <a:pos x="72" y="110"/>
                </a:cxn>
                <a:cxn ang="0">
                  <a:pos x="59" y="116"/>
                </a:cxn>
                <a:cxn ang="0">
                  <a:pos x="50" y="119"/>
                </a:cxn>
                <a:cxn ang="0">
                  <a:pos x="43" y="122"/>
                </a:cxn>
                <a:cxn ang="0">
                  <a:pos x="45" y="135"/>
                </a:cxn>
                <a:cxn ang="0">
                  <a:pos x="38" y="142"/>
                </a:cxn>
                <a:cxn ang="0">
                  <a:pos x="33" y="128"/>
                </a:cxn>
                <a:cxn ang="0">
                  <a:pos x="22" y="128"/>
                </a:cxn>
                <a:cxn ang="0">
                  <a:pos x="12" y="128"/>
                </a:cxn>
                <a:cxn ang="0">
                  <a:pos x="7" y="115"/>
                </a:cxn>
                <a:cxn ang="0">
                  <a:pos x="2" y="107"/>
                </a:cxn>
                <a:cxn ang="0">
                  <a:pos x="7" y="100"/>
                </a:cxn>
                <a:cxn ang="0">
                  <a:pos x="16" y="87"/>
                </a:cxn>
                <a:cxn ang="0">
                  <a:pos x="16" y="74"/>
                </a:cxn>
                <a:cxn ang="0">
                  <a:pos x="35" y="76"/>
                </a:cxn>
                <a:cxn ang="0">
                  <a:pos x="42" y="66"/>
                </a:cxn>
                <a:cxn ang="0">
                  <a:pos x="48" y="39"/>
                </a:cxn>
                <a:cxn ang="0">
                  <a:pos x="58" y="40"/>
                </a:cxn>
                <a:cxn ang="0">
                  <a:pos x="61" y="47"/>
                </a:cxn>
                <a:cxn ang="0">
                  <a:pos x="81" y="43"/>
                </a:cxn>
                <a:cxn ang="0">
                  <a:pos x="91" y="19"/>
                </a:cxn>
                <a:cxn ang="0">
                  <a:pos x="106" y="4"/>
                </a:cxn>
              </a:cxnLst>
              <a:rect l="0" t="0" r="r" b="b"/>
              <a:pathLst>
                <a:path w="167" h="173">
                  <a:moveTo>
                    <a:pt x="118" y="0"/>
                  </a:moveTo>
                  <a:lnTo>
                    <a:pt x="122" y="0"/>
                  </a:lnTo>
                  <a:lnTo>
                    <a:pt x="125" y="1"/>
                  </a:lnTo>
                  <a:lnTo>
                    <a:pt x="126" y="3"/>
                  </a:lnTo>
                  <a:lnTo>
                    <a:pt x="129" y="9"/>
                  </a:lnTo>
                  <a:lnTo>
                    <a:pt x="129" y="14"/>
                  </a:lnTo>
                  <a:lnTo>
                    <a:pt x="131" y="17"/>
                  </a:lnTo>
                  <a:lnTo>
                    <a:pt x="131" y="19"/>
                  </a:lnTo>
                  <a:lnTo>
                    <a:pt x="132" y="20"/>
                  </a:lnTo>
                  <a:lnTo>
                    <a:pt x="135" y="21"/>
                  </a:lnTo>
                  <a:lnTo>
                    <a:pt x="138" y="21"/>
                  </a:lnTo>
                  <a:lnTo>
                    <a:pt x="147" y="17"/>
                  </a:lnTo>
                  <a:lnTo>
                    <a:pt x="149" y="17"/>
                  </a:lnTo>
                  <a:lnTo>
                    <a:pt x="149" y="24"/>
                  </a:lnTo>
                  <a:lnTo>
                    <a:pt x="151" y="30"/>
                  </a:lnTo>
                  <a:lnTo>
                    <a:pt x="152" y="34"/>
                  </a:lnTo>
                  <a:lnTo>
                    <a:pt x="154" y="37"/>
                  </a:lnTo>
                  <a:lnTo>
                    <a:pt x="159" y="40"/>
                  </a:lnTo>
                  <a:lnTo>
                    <a:pt x="162" y="40"/>
                  </a:lnTo>
                  <a:lnTo>
                    <a:pt x="167" y="39"/>
                  </a:lnTo>
                  <a:lnTo>
                    <a:pt x="165" y="40"/>
                  </a:lnTo>
                  <a:lnTo>
                    <a:pt x="159" y="52"/>
                  </a:lnTo>
                  <a:lnTo>
                    <a:pt x="152" y="59"/>
                  </a:lnTo>
                  <a:lnTo>
                    <a:pt x="149" y="64"/>
                  </a:lnTo>
                  <a:lnTo>
                    <a:pt x="149" y="69"/>
                  </a:lnTo>
                  <a:lnTo>
                    <a:pt x="147" y="74"/>
                  </a:lnTo>
                  <a:lnTo>
                    <a:pt x="141" y="79"/>
                  </a:lnTo>
                  <a:lnTo>
                    <a:pt x="134" y="83"/>
                  </a:lnTo>
                  <a:lnTo>
                    <a:pt x="129" y="92"/>
                  </a:lnTo>
                  <a:lnTo>
                    <a:pt x="126" y="99"/>
                  </a:lnTo>
                  <a:lnTo>
                    <a:pt x="122" y="109"/>
                  </a:lnTo>
                  <a:lnTo>
                    <a:pt x="122" y="119"/>
                  </a:lnTo>
                  <a:lnTo>
                    <a:pt x="124" y="128"/>
                  </a:lnTo>
                  <a:lnTo>
                    <a:pt x="115" y="129"/>
                  </a:lnTo>
                  <a:lnTo>
                    <a:pt x="106" y="132"/>
                  </a:lnTo>
                  <a:lnTo>
                    <a:pt x="98" y="139"/>
                  </a:lnTo>
                  <a:lnTo>
                    <a:pt x="98" y="145"/>
                  </a:lnTo>
                  <a:lnTo>
                    <a:pt x="96" y="152"/>
                  </a:lnTo>
                  <a:lnTo>
                    <a:pt x="96" y="160"/>
                  </a:lnTo>
                  <a:lnTo>
                    <a:pt x="95" y="160"/>
                  </a:lnTo>
                  <a:lnTo>
                    <a:pt x="95" y="162"/>
                  </a:lnTo>
                  <a:lnTo>
                    <a:pt x="93" y="163"/>
                  </a:lnTo>
                  <a:lnTo>
                    <a:pt x="88" y="166"/>
                  </a:lnTo>
                  <a:lnTo>
                    <a:pt x="83" y="168"/>
                  </a:lnTo>
                  <a:lnTo>
                    <a:pt x="78" y="173"/>
                  </a:lnTo>
                  <a:lnTo>
                    <a:pt x="63" y="173"/>
                  </a:lnTo>
                  <a:lnTo>
                    <a:pt x="63" y="171"/>
                  </a:lnTo>
                  <a:lnTo>
                    <a:pt x="59" y="166"/>
                  </a:lnTo>
                  <a:lnTo>
                    <a:pt x="56" y="165"/>
                  </a:lnTo>
                  <a:lnTo>
                    <a:pt x="52" y="163"/>
                  </a:lnTo>
                  <a:lnTo>
                    <a:pt x="50" y="162"/>
                  </a:lnTo>
                  <a:lnTo>
                    <a:pt x="50" y="159"/>
                  </a:lnTo>
                  <a:lnTo>
                    <a:pt x="55" y="155"/>
                  </a:lnTo>
                  <a:lnTo>
                    <a:pt x="58" y="153"/>
                  </a:lnTo>
                  <a:lnTo>
                    <a:pt x="65" y="153"/>
                  </a:lnTo>
                  <a:lnTo>
                    <a:pt x="68" y="152"/>
                  </a:lnTo>
                  <a:lnTo>
                    <a:pt x="69" y="150"/>
                  </a:lnTo>
                  <a:lnTo>
                    <a:pt x="71" y="148"/>
                  </a:lnTo>
                  <a:lnTo>
                    <a:pt x="71" y="145"/>
                  </a:lnTo>
                  <a:lnTo>
                    <a:pt x="69" y="142"/>
                  </a:lnTo>
                  <a:lnTo>
                    <a:pt x="69" y="140"/>
                  </a:lnTo>
                  <a:lnTo>
                    <a:pt x="65" y="140"/>
                  </a:lnTo>
                  <a:lnTo>
                    <a:pt x="63" y="139"/>
                  </a:lnTo>
                  <a:lnTo>
                    <a:pt x="61" y="139"/>
                  </a:lnTo>
                  <a:lnTo>
                    <a:pt x="61" y="138"/>
                  </a:lnTo>
                  <a:lnTo>
                    <a:pt x="59" y="136"/>
                  </a:lnTo>
                  <a:lnTo>
                    <a:pt x="59" y="133"/>
                  </a:lnTo>
                  <a:lnTo>
                    <a:pt x="61" y="130"/>
                  </a:lnTo>
                  <a:lnTo>
                    <a:pt x="66" y="128"/>
                  </a:lnTo>
                  <a:lnTo>
                    <a:pt x="71" y="126"/>
                  </a:lnTo>
                  <a:lnTo>
                    <a:pt x="76" y="123"/>
                  </a:lnTo>
                  <a:lnTo>
                    <a:pt x="79" y="120"/>
                  </a:lnTo>
                  <a:lnTo>
                    <a:pt x="79" y="116"/>
                  </a:lnTo>
                  <a:lnTo>
                    <a:pt x="76" y="113"/>
                  </a:lnTo>
                  <a:lnTo>
                    <a:pt x="72" y="110"/>
                  </a:lnTo>
                  <a:lnTo>
                    <a:pt x="66" y="110"/>
                  </a:lnTo>
                  <a:lnTo>
                    <a:pt x="61" y="113"/>
                  </a:lnTo>
                  <a:lnTo>
                    <a:pt x="59" y="116"/>
                  </a:lnTo>
                  <a:lnTo>
                    <a:pt x="58" y="117"/>
                  </a:lnTo>
                  <a:lnTo>
                    <a:pt x="55" y="119"/>
                  </a:lnTo>
                  <a:lnTo>
                    <a:pt x="50" y="119"/>
                  </a:lnTo>
                  <a:lnTo>
                    <a:pt x="48" y="120"/>
                  </a:lnTo>
                  <a:lnTo>
                    <a:pt x="45" y="120"/>
                  </a:lnTo>
                  <a:lnTo>
                    <a:pt x="43" y="122"/>
                  </a:lnTo>
                  <a:lnTo>
                    <a:pt x="43" y="128"/>
                  </a:lnTo>
                  <a:lnTo>
                    <a:pt x="45" y="130"/>
                  </a:lnTo>
                  <a:lnTo>
                    <a:pt x="45" y="135"/>
                  </a:lnTo>
                  <a:lnTo>
                    <a:pt x="42" y="139"/>
                  </a:lnTo>
                  <a:lnTo>
                    <a:pt x="40" y="140"/>
                  </a:lnTo>
                  <a:lnTo>
                    <a:pt x="38" y="142"/>
                  </a:lnTo>
                  <a:lnTo>
                    <a:pt x="35" y="140"/>
                  </a:lnTo>
                  <a:lnTo>
                    <a:pt x="33" y="139"/>
                  </a:lnTo>
                  <a:lnTo>
                    <a:pt x="33" y="128"/>
                  </a:lnTo>
                  <a:lnTo>
                    <a:pt x="32" y="126"/>
                  </a:lnTo>
                  <a:lnTo>
                    <a:pt x="26" y="126"/>
                  </a:lnTo>
                  <a:lnTo>
                    <a:pt x="22" y="128"/>
                  </a:lnTo>
                  <a:lnTo>
                    <a:pt x="19" y="129"/>
                  </a:lnTo>
                  <a:lnTo>
                    <a:pt x="13" y="129"/>
                  </a:lnTo>
                  <a:lnTo>
                    <a:pt x="12" y="128"/>
                  </a:lnTo>
                  <a:lnTo>
                    <a:pt x="10" y="125"/>
                  </a:lnTo>
                  <a:lnTo>
                    <a:pt x="10" y="120"/>
                  </a:lnTo>
                  <a:lnTo>
                    <a:pt x="7" y="115"/>
                  </a:lnTo>
                  <a:lnTo>
                    <a:pt x="5" y="112"/>
                  </a:lnTo>
                  <a:lnTo>
                    <a:pt x="0" y="110"/>
                  </a:lnTo>
                  <a:lnTo>
                    <a:pt x="2" y="107"/>
                  </a:lnTo>
                  <a:lnTo>
                    <a:pt x="2" y="103"/>
                  </a:lnTo>
                  <a:lnTo>
                    <a:pt x="3" y="100"/>
                  </a:lnTo>
                  <a:lnTo>
                    <a:pt x="7" y="100"/>
                  </a:lnTo>
                  <a:lnTo>
                    <a:pt x="12" y="99"/>
                  </a:lnTo>
                  <a:lnTo>
                    <a:pt x="15" y="95"/>
                  </a:lnTo>
                  <a:lnTo>
                    <a:pt x="16" y="87"/>
                  </a:lnTo>
                  <a:lnTo>
                    <a:pt x="13" y="76"/>
                  </a:lnTo>
                  <a:lnTo>
                    <a:pt x="15" y="74"/>
                  </a:lnTo>
                  <a:lnTo>
                    <a:pt x="16" y="74"/>
                  </a:lnTo>
                  <a:lnTo>
                    <a:pt x="22" y="77"/>
                  </a:lnTo>
                  <a:lnTo>
                    <a:pt x="30" y="77"/>
                  </a:lnTo>
                  <a:lnTo>
                    <a:pt x="35" y="76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6"/>
                  </a:lnTo>
                  <a:lnTo>
                    <a:pt x="39" y="52"/>
                  </a:lnTo>
                  <a:lnTo>
                    <a:pt x="40" y="44"/>
                  </a:lnTo>
                  <a:lnTo>
                    <a:pt x="48" y="39"/>
                  </a:lnTo>
                  <a:lnTo>
                    <a:pt x="50" y="37"/>
                  </a:lnTo>
                  <a:lnTo>
                    <a:pt x="55" y="37"/>
                  </a:lnTo>
                  <a:lnTo>
                    <a:pt x="58" y="40"/>
                  </a:lnTo>
                  <a:lnTo>
                    <a:pt x="59" y="43"/>
                  </a:lnTo>
                  <a:lnTo>
                    <a:pt x="59" y="44"/>
                  </a:lnTo>
                  <a:lnTo>
                    <a:pt x="61" y="47"/>
                  </a:lnTo>
                  <a:lnTo>
                    <a:pt x="63" y="49"/>
                  </a:lnTo>
                  <a:lnTo>
                    <a:pt x="69" y="49"/>
                  </a:lnTo>
                  <a:lnTo>
                    <a:pt x="81" y="43"/>
                  </a:lnTo>
                  <a:lnTo>
                    <a:pt x="86" y="36"/>
                  </a:lnTo>
                  <a:lnTo>
                    <a:pt x="89" y="27"/>
                  </a:lnTo>
                  <a:lnTo>
                    <a:pt x="91" y="19"/>
                  </a:lnTo>
                  <a:lnTo>
                    <a:pt x="96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2" y="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09" name="Freeform 94">
              <a:extLst>
                <a:ext uri="{FF2B5EF4-FFF2-40B4-BE49-F238E27FC236}">
                  <a16:creationId xmlns:a16="http://schemas.microsoft.com/office/drawing/2014/main" xmlns="" id="{4FEAE642-C8FF-4508-B9D2-0E490386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013" y="3051175"/>
              <a:ext cx="388937" cy="442913"/>
            </a:xfrm>
            <a:custGeom>
              <a:avLst/>
              <a:gdLst/>
              <a:ahLst/>
              <a:cxnLst>
                <a:cxn ang="0">
                  <a:pos x="57" y="2"/>
                </a:cxn>
                <a:cxn ang="0">
                  <a:pos x="59" y="22"/>
                </a:cxn>
                <a:cxn ang="0">
                  <a:pos x="70" y="25"/>
                </a:cxn>
                <a:cxn ang="0">
                  <a:pos x="92" y="38"/>
                </a:cxn>
                <a:cxn ang="0">
                  <a:pos x="106" y="45"/>
                </a:cxn>
                <a:cxn ang="0">
                  <a:pos x="109" y="55"/>
                </a:cxn>
                <a:cxn ang="0">
                  <a:pos x="126" y="61"/>
                </a:cxn>
                <a:cxn ang="0">
                  <a:pos x="133" y="68"/>
                </a:cxn>
                <a:cxn ang="0">
                  <a:pos x="140" y="80"/>
                </a:cxn>
                <a:cxn ang="0">
                  <a:pos x="163" y="76"/>
                </a:cxn>
                <a:cxn ang="0">
                  <a:pos x="178" y="100"/>
                </a:cxn>
                <a:cxn ang="0">
                  <a:pos x="191" y="114"/>
                </a:cxn>
                <a:cxn ang="0">
                  <a:pos x="202" y="113"/>
                </a:cxn>
                <a:cxn ang="0">
                  <a:pos x="206" y="119"/>
                </a:cxn>
                <a:cxn ang="0">
                  <a:pos x="211" y="124"/>
                </a:cxn>
                <a:cxn ang="0">
                  <a:pos x="224" y="127"/>
                </a:cxn>
                <a:cxn ang="0">
                  <a:pos x="231" y="143"/>
                </a:cxn>
                <a:cxn ang="0">
                  <a:pos x="231" y="154"/>
                </a:cxn>
                <a:cxn ang="0">
                  <a:pos x="235" y="167"/>
                </a:cxn>
                <a:cxn ang="0">
                  <a:pos x="232" y="184"/>
                </a:cxn>
                <a:cxn ang="0">
                  <a:pos x="239" y="192"/>
                </a:cxn>
                <a:cxn ang="0">
                  <a:pos x="238" y="200"/>
                </a:cxn>
                <a:cxn ang="0">
                  <a:pos x="245" y="249"/>
                </a:cxn>
                <a:cxn ang="0">
                  <a:pos x="232" y="245"/>
                </a:cxn>
                <a:cxn ang="0">
                  <a:pos x="203" y="250"/>
                </a:cxn>
                <a:cxn ang="0">
                  <a:pos x="179" y="239"/>
                </a:cxn>
                <a:cxn ang="0">
                  <a:pos x="168" y="246"/>
                </a:cxn>
                <a:cxn ang="0">
                  <a:pos x="152" y="246"/>
                </a:cxn>
                <a:cxn ang="0">
                  <a:pos x="132" y="242"/>
                </a:cxn>
                <a:cxn ang="0">
                  <a:pos x="123" y="258"/>
                </a:cxn>
                <a:cxn ang="0">
                  <a:pos x="117" y="275"/>
                </a:cxn>
                <a:cxn ang="0">
                  <a:pos x="92" y="275"/>
                </a:cxn>
                <a:cxn ang="0">
                  <a:pos x="93" y="246"/>
                </a:cxn>
                <a:cxn ang="0">
                  <a:pos x="95" y="222"/>
                </a:cxn>
                <a:cxn ang="0">
                  <a:pos x="83" y="209"/>
                </a:cxn>
                <a:cxn ang="0">
                  <a:pos x="76" y="180"/>
                </a:cxn>
                <a:cxn ang="0">
                  <a:pos x="69" y="180"/>
                </a:cxn>
                <a:cxn ang="0">
                  <a:pos x="53" y="167"/>
                </a:cxn>
                <a:cxn ang="0">
                  <a:pos x="44" y="162"/>
                </a:cxn>
                <a:cxn ang="0">
                  <a:pos x="37" y="151"/>
                </a:cxn>
                <a:cxn ang="0">
                  <a:pos x="43" y="136"/>
                </a:cxn>
                <a:cxn ang="0">
                  <a:pos x="60" y="117"/>
                </a:cxn>
                <a:cxn ang="0">
                  <a:pos x="52" y="94"/>
                </a:cxn>
                <a:cxn ang="0">
                  <a:pos x="41" y="86"/>
                </a:cxn>
                <a:cxn ang="0">
                  <a:pos x="36" y="86"/>
                </a:cxn>
                <a:cxn ang="0">
                  <a:pos x="29" y="81"/>
                </a:cxn>
                <a:cxn ang="0">
                  <a:pos x="27" y="74"/>
                </a:cxn>
                <a:cxn ang="0">
                  <a:pos x="19" y="74"/>
                </a:cxn>
                <a:cxn ang="0">
                  <a:pos x="11" y="65"/>
                </a:cxn>
                <a:cxn ang="0">
                  <a:pos x="0" y="45"/>
                </a:cxn>
                <a:cxn ang="0">
                  <a:pos x="11" y="40"/>
                </a:cxn>
                <a:cxn ang="0">
                  <a:pos x="16" y="25"/>
                </a:cxn>
                <a:cxn ang="0">
                  <a:pos x="46" y="7"/>
                </a:cxn>
                <a:cxn ang="0">
                  <a:pos x="52" y="0"/>
                </a:cxn>
              </a:cxnLst>
              <a:rect l="0" t="0" r="r" b="b"/>
              <a:pathLst>
                <a:path w="245" h="279">
                  <a:moveTo>
                    <a:pt x="52" y="0"/>
                  </a:moveTo>
                  <a:lnTo>
                    <a:pt x="54" y="0"/>
                  </a:lnTo>
                  <a:lnTo>
                    <a:pt x="57" y="2"/>
                  </a:lnTo>
                  <a:lnTo>
                    <a:pt x="57" y="14"/>
                  </a:lnTo>
                  <a:lnTo>
                    <a:pt x="56" y="18"/>
                  </a:lnTo>
                  <a:lnTo>
                    <a:pt x="59" y="22"/>
                  </a:lnTo>
                  <a:lnTo>
                    <a:pt x="62" y="24"/>
                  </a:lnTo>
                  <a:lnTo>
                    <a:pt x="66" y="25"/>
                  </a:lnTo>
                  <a:lnTo>
                    <a:pt x="70" y="25"/>
                  </a:lnTo>
                  <a:lnTo>
                    <a:pt x="74" y="27"/>
                  </a:lnTo>
                  <a:lnTo>
                    <a:pt x="86" y="35"/>
                  </a:lnTo>
                  <a:lnTo>
                    <a:pt x="92" y="38"/>
                  </a:lnTo>
                  <a:lnTo>
                    <a:pt x="102" y="40"/>
                  </a:lnTo>
                  <a:lnTo>
                    <a:pt x="105" y="43"/>
                  </a:lnTo>
                  <a:lnTo>
                    <a:pt x="106" y="45"/>
                  </a:lnTo>
                  <a:lnTo>
                    <a:pt x="107" y="50"/>
                  </a:lnTo>
                  <a:lnTo>
                    <a:pt x="109" y="53"/>
                  </a:lnTo>
                  <a:lnTo>
                    <a:pt x="109" y="55"/>
                  </a:lnTo>
                  <a:lnTo>
                    <a:pt x="112" y="58"/>
                  </a:lnTo>
                  <a:lnTo>
                    <a:pt x="117" y="61"/>
                  </a:lnTo>
                  <a:lnTo>
                    <a:pt x="126" y="61"/>
                  </a:lnTo>
                  <a:lnTo>
                    <a:pt x="129" y="63"/>
                  </a:lnTo>
                  <a:lnTo>
                    <a:pt x="132" y="65"/>
                  </a:lnTo>
                  <a:lnTo>
                    <a:pt x="133" y="68"/>
                  </a:lnTo>
                  <a:lnTo>
                    <a:pt x="135" y="73"/>
                  </a:lnTo>
                  <a:lnTo>
                    <a:pt x="138" y="78"/>
                  </a:lnTo>
                  <a:lnTo>
                    <a:pt x="140" y="80"/>
                  </a:lnTo>
                  <a:lnTo>
                    <a:pt x="148" y="78"/>
                  </a:lnTo>
                  <a:lnTo>
                    <a:pt x="156" y="76"/>
                  </a:lnTo>
                  <a:lnTo>
                    <a:pt x="163" y="76"/>
                  </a:lnTo>
                  <a:lnTo>
                    <a:pt x="169" y="81"/>
                  </a:lnTo>
                  <a:lnTo>
                    <a:pt x="175" y="90"/>
                  </a:lnTo>
                  <a:lnTo>
                    <a:pt x="178" y="100"/>
                  </a:lnTo>
                  <a:lnTo>
                    <a:pt x="182" y="108"/>
                  </a:lnTo>
                  <a:lnTo>
                    <a:pt x="188" y="113"/>
                  </a:lnTo>
                  <a:lnTo>
                    <a:pt x="191" y="114"/>
                  </a:lnTo>
                  <a:lnTo>
                    <a:pt x="193" y="114"/>
                  </a:lnTo>
                  <a:lnTo>
                    <a:pt x="196" y="113"/>
                  </a:lnTo>
                  <a:lnTo>
                    <a:pt x="202" y="113"/>
                  </a:lnTo>
                  <a:lnTo>
                    <a:pt x="205" y="114"/>
                  </a:lnTo>
                  <a:lnTo>
                    <a:pt x="206" y="116"/>
                  </a:lnTo>
                  <a:lnTo>
                    <a:pt x="206" y="119"/>
                  </a:lnTo>
                  <a:lnTo>
                    <a:pt x="208" y="120"/>
                  </a:lnTo>
                  <a:lnTo>
                    <a:pt x="209" y="123"/>
                  </a:lnTo>
                  <a:lnTo>
                    <a:pt x="211" y="124"/>
                  </a:lnTo>
                  <a:lnTo>
                    <a:pt x="214" y="126"/>
                  </a:lnTo>
                  <a:lnTo>
                    <a:pt x="221" y="126"/>
                  </a:lnTo>
                  <a:lnTo>
                    <a:pt x="224" y="127"/>
                  </a:lnTo>
                  <a:lnTo>
                    <a:pt x="226" y="133"/>
                  </a:lnTo>
                  <a:lnTo>
                    <a:pt x="229" y="137"/>
                  </a:lnTo>
                  <a:lnTo>
                    <a:pt x="231" y="143"/>
                  </a:lnTo>
                  <a:lnTo>
                    <a:pt x="232" y="147"/>
                  </a:lnTo>
                  <a:lnTo>
                    <a:pt x="232" y="150"/>
                  </a:lnTo>
                  <a:lnTo>
                    <a:pt x="231" y="154"/>
                  </a:lnTo>
                  <a:lnTo>
                    <a:pt x="229" y="157"/>
                  </a:lnTo>
                  <a:lnTo>
                    <a:pt x="229" y="162"/>
                  </a:lnTo>
                  <a:lnTo>
                    <a:pt x="235" y="167"/>
                  </a:lnTo>
                  <a:lnTo>
                    <a:pt x="236" y="170"/>
                  </a:lnTo>
                  <a:lnTo>
                    <a:pt x="231" y="182"/>
                  </a:lnTo>
                  <a:lnTo>
                    <a:pt x="232" y="184"/>
                  </a:lnTo>
                  <a:lnTo>
                    <a:pt x="235" y="186"/>
                  </a:lnTo>
                  <a:lnTo>
                    <a:pt x="238" y="189"/>
                  </a:lnTo>
                  <a:lnTo>
                    <a:pt x="239" y="192"/>
                  </a:lnTo>
                  <a:lnTo>
                    <a:pt x="239" y="194"/>
                  </a:lnTo>
                  <a:lnTo>
                    <a:pt x="238" y="197"/>
                  </a:lnTo>
                  <a:lnTo>
                    <a:pt x="238" y="200"/>
                  </a:lnTo>
                  <a:lnTo>
                    <a:pt x="236" y="203"/>
                  </a:lnTo>
                  <a:lnTo>
                    <a:pt x="236" y="206"/>
                  </a:lnTo>
                  <a:lnTo>
                    <a:pt x="245" y="249"/>
                  </a:lnTo>
                  <a:lnTo>
                    <a:pt x="244" y="250"/>
                  </a:lnTo>
                  <a:lnTo>
                    <a:pt x="238" y="250"/>
                  </a:lnTo>
                  <a:lnTo>
                    <a:pt x="232" y="245"/>
                  </a:lnTo>
                  <a:lnTo>
                    <a:pt x="225" y="246"/>
                  </a:lnTo>
                  <a:lnTo>
                    <a:pt x="215" y="249"/>
                  </a:lnTo>
                  <a:lnTo>
                    <a:pt x="203" y="250"/>
                  </a:lnTo>
                  <a:lnTo>
                    <a:pt x="189" y="243"/>
                  </a:lnTo>
                  <a:lnTo>
                    <a:pt x="185" y="240"/>
                  </a:lnTo>
                  <a:lnTo>
                    <a:pt x="179" y="239"/>
                  </a:lnTo>
                  <a:lnTo>
                    <a:pt x="175" y="240"/>
                  </a:lnTo>
                  <a:lnTo>
                    <a:pt x="172" y="243"/>
                  </a:lnTo>
                  <a:lnTo>
                    <a:pt x="168" y="246"/>
                  </a:lnTo>
                  <a:lnTo>
                    <a:pt x="165" y="250"/>
                  </a:lnTo>
                  <a:lnTo>
                    <a:pt x="158" y="249"/>
                  </a:lnTo>
                  <a:lnTo>
                    <a:pt x="152" y="246"/>
                  </a:lnTo>
                  <a:lnTo>
                    <a:pt x="146" y="242"/>
                  </a:lnTo>
                  <a:lnTo>
                    <a:pt x="140" y="239"/>
                  </a:lnTo>
                  <a:lnTo>
                    <a:pt x="132" y="242"/>
                  </a:lnTo>
                  <a:lnTo>
                    <a:pt x="126" y="246"/>
                  </a:lnTo>
                  <a:lnTo>
                    <a:pt x="125" y="250"/>
                  </a:lnTo>
                  <a:lnTo>
                    <a:pt x="123" y="258"/>
                  </a:lnTo>
                  <a:lnTo>
                    <a:pt x="123" y="263"/>
                  </a:lnTo>
                  <a:lnTo>
                    <a:pt x="122" y="270"/>
                  </a:lnTo>
                  <a:lnTo>
                    <a:pt x="117" y="275"/>
                  </a:lnTo>
                  <a:lnTo>
                    <a:pt x="107" y="279"/>
                  </a:lnTo>
                  <a:lnTo>
                    <a:pt x="97" y="279"/>
                  </a:lnTo>
                  <a:lnTo>
                    <a:pt x="92" y="275"/>
                  </a:lnTo>
                  <a:lnTo>
                    <a:pt x="90" y="268"/>
                  </a:lnTo>
                  <a:lnTo>
                    <a:pt x="90" y="258"/>
                  </a:lnTo>
                  <a:lnTo>
                    <a:pt x="93" y="246"/>
                  </a:lnTo>
                  <a:lnTo>
                    <a:pt x="95" y="236"/>
                  </a:lnTo>
                  <a:lnTo>
                    <a:pt x="96" y="227"/>
                  </a:lnTo>
                  <a:lnTo>
                    <a:pt x="95" y="222"/>
                  </a:lnTo>
                  <a:lnTo>
                    <a:pt x="92" y="222"/>
                  </a:lnTo>
                  <a:lnTo>
                    <a:pt x="89" y="220"/>
                  </a:lnTo>
                  <a:lnTo>
                    <a:pt x="83" y="209"/>
                  </a:lnTo>
                  <a:lnTo>
                    <a:pt x="77" y="196"/>
                  </a:lnTo>
                  <a:lnTo>
                    <a:pt x="76" y="192"/>
                  </a:lnTo>
                  <a:lnTo>
                    <a:pt x="76" y="180"/>
                  </a:lnTo>
                  <a:lnTo>
                    <a:pt x="73" y="179"/>
                  </a:lnTo>
                  <a:lnTo>
                    <a:pt x="70" y="179"/>
                  </a:lnTo>
                  <a:lnTo>
                    <a:pt x="69" y="180"/>
                  </a:lnTo>
                  <a:lnTo>
                    <a:pt x="60" y="180"/>
                  </a:lnTo>
                  <a:lnTo>
                    <a:pt x="59" y="179"/>
                  </a:lnTo>
                  <a:lnTo>
                    <a:pt x="53" y="167"/>
                  </a:lnTo>
                  <a:lnTo>
                    <a:pt x="50" y="164"/>
                  </a:lnTo>
                  <a:lnTo>
                    <a:pt x="46" y="163"/>
                  </a:lnTo>
                  <a:lnTo>
                    <a:pt x="44" y="162"/>
                  </a:lnTo>
                  <a:lnTo>
                    <a:pt x="43" y="159"/>
                  </a:lnTo>
                  <a:lnTo>
                    <a:pt x="40" y="157"/>
                  </a:lnTo>
                  <a:lnTo>
                    <a:pt x="37" y="151"/>
                  </a:lnTo>
                  <a:lnTo>
                    <a:pt x="37" y="147"/>
                  </a:lnTo>
                  <a:lnTo>
                    <a:pt x="39" y="143"/>
                  </a:lnTo>
                  <a:lnTo>
                    <a:pt x="43" y="136"/>
                  </a:lnTo>
                  <a:lnTo>
                    <a:pt x="49" y="130"/>
                  </a:lnTo>
                  <a:lnTo>
                    <a:pt x="56" y="124"/>
                  </a:lnTo>
                  <a:lnTo>
                    <a:pt x="60" y="117"/>
                  </a:lnTo>
                  <a:lnTo>
                    <a:pt x="60" y="110"/>
                  </a:lnTo>
                  <a:lnTo>
                    <a:pt x="57" y="101"/>
                  </a:lnTo>
                  <a:lnTo>
                    <a:pt x="52" y="94"/>
                  </a:lnTo>
                  <a:lnTo>
                    <a:pt x="49" y="90"/>
                  </a:lnTo>
                  <a:lnTo>
                    <a:pt x="44" y="87"/>
                  </a:lnTo>
                  <a:lnTo>
                    <a:pt x="41" y="86"/>
                  </a:lnTo>
                  <a:lnTo>
                    <a:pt x="40" y="84"/>
                  </a:lnTo>
                  <a:lnTo>
                    <a:pt x="37" y="84"/>
                  </a:lnTo>
                  <a:lnTo>
                    <a:pt x="36" y="86"/>
                  </a:lnTo>
                  <a:lnTo>
                    <a:pt x="30" y="86"/>
                  </a:lnTo>
                  <a:lnTo>
                    <a:pt x="30" y="84"/>
                  </a:lnTo>
                  <a:lnTo>
                    <a:pt x="29" y="81"/>
                  </a:lnTo>
                  <a:lnTo>
                    <a:pt x="29" y="78"/>
                  </a:lnTo>
                  <a:lnTo>
                    <a:pt x="27" y="76"/>
                  </a:lnTo>
                  <a:lnTo>
                    <a:pt x="27" y="74"/>
                  </a:lnTo>
                  <a:lnTo>
                    <a:pt x="26" y="73"/>
                  </a:lnTo>
                  <a:lnTo>
                    <a:pt x="21" y="73"/>
                  </a:lnTo>
                  <a:lnTo>
                    <a:pt x="19" y="74"/>
                  </a:lnTo>
                  <a:lnTo>
                    <a:pt x="13" y="74"/>
                  </a:lnTo>
                  <a:lnTo>
                    <a:pt x="10" y="70"/>
                  </a:lnTo>
                  <a:lnTo>
                    <a:pt x="11" y="65"/>
                  </a:lnTo>
                  <a:lnTo>
                    <a:pt x="11" y="60"/>
                  </a:lnTo>
                  <a:lnTo>
                    <a:pt x="9" y="53"/>
                  </a:lnTo>
                  <a:lnTo>
                    <a:pt x="0" y="45"/>
                  </a:lnTo>
                  <a:lnTo>
                    <a:pt x="4" y="44"/>
                  </a:lnTo>
                  <a:lnTo>
                    <a:pt x="7" y="43"/>
                  </a:lnTo>
                  <a:lnTo>
                    <a:pt x="11" y="40"/>
                  </a:lnTo>
                  <a:lnTo>
                    <a:pt x="14" y="37"/>
                  </a:lnTo>
                  <a:lnTo>
                    <a:pt x="14" y="31"/>
                  </a:lnTo>
                  <a:lnTo>
                    <a:pt x="16" y="25"/>
                  </a:lnTo>
                  <a:lnTo>
                    <a:pt x="16" y="18"/>
                  </a:lnTo>
                  <a:lnTo>
                    <a:pt x="30" y="12"/>
                  </a:lnTo>
                  <a:lnTo>
                    <a:pt x="46" y="7"/>
                  </a:lnTo>
                  <a:lnTo>
                    <a:pt x="49" y="4"/>
                  </a:lnTo>
                  <a:lnTo>
                    <a:pt x="49" y="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10" name="Freeform 95">
              <a:extLst>
                <a:ext uri="{FF2B5EF4-FFF2-40B4-BE49-F238E27FC236}">
                  <a16:creationId xmlns:a16="http://schemas.microsoft.com/office/drawing/2014/main" xmlns="" id="{2FEA97B6-F55C-4EEF-8ACB-87583C83D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175" y="2781300"/>
              <a:ext cx="193675" cy="255588"/>
            </a:xfrm>
            <a:custGeom>
              <a:avLst/>
              <a:gdLst/>
              <a:ahLst/>
              <a:cxnLst>
                <a:cxn ang="0">
                  <a:pos x="43" y="12"/>
                </a:cxn>
                <a:cxn ang="0">
                  <a:pos x="90" y="35"/>
                </a:cxn>
                <a:cxn ang="0">
                  <a:pos x="111" y="56"/>
                </a:cxn>
                <a:cxn ang="0">
                  <a:pos x="121" y="74"/>
                </a:cxn>
                <a:cxn ang="0">
                  <a:pos x="122" y="81"/>
                </a:cxn>
                <a:cxn ang="0">
                  <a:pos x="119" y="84"/>
                </a:cxn>
                <a:cxn ang="0">
                  <a:pos x="115" y="82"/>
                </a:cxn>
                <a:cxn ang="0">
                  <a:pos x="108" y="84"/>
                </a:cxn>
                <a:cxn ang="0">
                  <a:pos x="109" y="91"/>
                </a:cxn>
                <a:cxn ang="0">
                  <a:pos x="113" y="98"/>
                </a:cxn>
                <a:cxn ang="0">
                  <a:pos x="112" y="105"/>
                </a:cxn>
                <a:cxn ang="0">
                  <a:pos x="105" y="106"/>
                </a:cxn>
                <a:cxn ang="0">
                  <a:pos x="98" y="108"/>
                </a:cxn>
                <a:cxn ang="0">
                  <a:pos x="95" y="112"/>
                </a:cxn>
                <a:cxn ang="0">
                  <a:pos x="96" y="118"/>
                </a:cxn>
                <a:cxn ang="0">
                  <a:pos x="95" y="122"/>
                </a:cxn>
                <a:cxn ang="0">
                  <a:pos x="90" y="128"/>
                </a:cxn>
                <a:cxn ang="0">
                  <a:pos x="86" y="132"/>
                </a:cxn>
                <a:cxn ang="0">
                  <a:pos x="82" y="138"/>
                </a:cxn>
                <a:cxn ang="0">
                  <a:pos x="66" y="158"/>
                </a:cxn>
                <a:cxn ang="0">
                  <a:pos x="52" y="151"/>
                </a:cxn>
                <a:cxn ang="0">
                  <a:pos x="50" y="132"/>
                </a:cxn>
                <a:cxn ang="0">
                  <a:pos x="36" y="119"/>
                </a:cxn>
                <a:cxn ang="0">
                  <a:pos x="36" y="106"/>
                </a:cxn>
                <a:cxn ang="0">
                  <a:pos x="46" y="91"/>
                </a:cxn>
                <a:cxn ang="0">
                  <a:pos x="43" y="79"/>
                </a:cxn>
                <a:cxn ang="0">
                  <a:pos x="27" y="74"/>
                </a:cxn>
                <a:cxn ang="0">
                  <a:pos x="13" y="66"/>
                </a:cxn>
                <a:cxn ang="0">
                  <a:pos x="10" y="41"/>
                </a:cxn>
                <a:cxn ang="0">
                  <a:pos x="0" y="25"/>
                </a:cxn>
                <a:cxn ang="0">
                  <a:pos x="4" y="12"/>
                </a:cxn>
                <a:cxn ang="0">
                  <a:pos x="26" y="0"/>
                </a:cxn>
              </a:cxnLst>
              <a:rect l="0" t="0" r="r" b="b"/>
              <a:pathLst>
                <a:path w="122" h="161">
                  <a:moveTo>
                    <a:pt x="26" y="0"/>
                  </a:moveTo>
                  <a:lnTo>
                    <a:pt x="43" y="12"/>
                  </a:lnTo>
                  <a:lnTo>
                    <a:pt x="59" y="23"/>
                  </a:lnTo>
                  <a:lnTo>
                    <a:pt x="90" y="35"/>
                  </a:lnTo>
                  <a:lnTo>
                    <a:pt x="101" y="45"/>
                  </a:lnTo>
                  <a:lnTo>
                    <a:pt x="111" y="56"/>
                  </a:lnTo>
                  <a:lnTo>
                    <a:pt x="119" y="69"/>
                  </a:lnTo>
                  <a:lnTo>
                    <a:pt x="121" y="74"/>
                  </a:lnTo>
                  <a:lnTo>
                    <a:pt x="121" y="76"/>
                  </a:lnTo>
                  <a:lnTo>
                    <a:pt x="122" y="81"/>
                  </a:lnTo>
                  <a:lnTo>
                    <a:pt x="122" y="82"/>
                  </a:lnTo>
                  <a:lnTo>
                    <a:pt x="119" y="84"/>
                  </a:lnTo>
                  <a:lnTo>
                    <a:pt x="118" y="84"/>
                  </a:lnTo>
                  <a:lnTo>
                    <a:pt x="115" y="82"/>
                  </a:lnTo>
                  <a:lnTo>
                    <a:pt x="109" y="82"/>
                  </a:lnTo>
                  <a:lnTo>
                    <a:pt x="108" y="84"/>
                  </a:lnTo>
                  <a:lnTo>
                    <a:pt x="108" y="86"/>
                  </a:lnTo>
                  <a:lnTo>
                    <a:pt x="109" y="91"/>
                  </a:lnTo>
                  <a:lnTo>
                    <a:pt x="112" y="94"/>
                  </a:lnTo>
                  <a:lnTo>
                    <a:pt x="113" y="98"/>
                  </a:lnTo>
                  <a:lnTo>
                    <a:pt x="113" y="102"/>
                  </a:lnTo>
                  <a:lnTo>
                    <a:pt x="112" y="105"/>
                  </a:lnTo>
                  <a:lnTo>
                    <a:pt x="108" y="106"/>
                  </a:lnTo>
                  <a:lnTo>
                    <a:pt x="105" y="106"/>
                  </a:lnTo>
                  <a:lnTo>
                    <a:pt x="102" y="108"/>
                  </a:lnTo>
                  <a:lnTo>
                    <a:pt x="98" y="108"/>
                  </a:lnTo>
                  <a:lnTo>
                    <a:pt x="96" y="109"/>
                  </a:lnTo>
                  <a:lnTo>
                    <a:pt x="95" y="112"/>
                  </a:lnTo>
                  <a:lnTo>
                    <a:pt x="95" y="115"/>
                  </a:lnTo>
                  <a:lnTo>
                    <a:pt x="96" y="118"/>
                  </a:lnTo>
                  <a:lnTo>
                    <a:pt x="96" y="121"/>
                  </a:lnTo>
                  <a:lnTo>
                    <a:pt x="95" y="122"/>
                  </a:lnTo>
                  <a:lnTo>
                    <a:pt x="93" y="125"/>
                  </a:lnTo>
                  <a:lnTo>
                    <a:pt x="90" y="128"/>
                  </a:lnTo>
                  <a:lnTo>
                    <a:pt x="88" y="129"/>
                  </a:lnTo>
                  <a:lnTo>
                    <a:pt x="86" y="132"/>
                  </a:lnTo>
                  <a:lnTo>
                    <a:pt x="83" y="134"/>
                  </a:lnTo>
                  <a:lnTo>
                    <a:pt x="82" y="138"/>
                  </a:lnTo>
                  <a:lnTo>
                    <a:pt x="75" y="151"/>
                  </a:lnTo>
                  <a:lnTo>
                    <a:pt x="66" y="158"/>
                  </a:lnTo>
                  <a:lnTo>
                    <a:pt x="56" y="161"/>
                  </a:lnTo>
                  <a:lnTo>
                    <a:pt x="52" y="151"/>
                  </a:lnTo>
                  <a:lnTo>
                    <a:pt x="50" y="142"/>
                  </a:lnTo>
                  <a:lnTo>
                    <a:pt x="50" y="132"/>
                  </a:lnTo>
                  <a:lnTo>
                    <a:pt x="46" y="129"/>
                  </a:lnTo>
                  <a:lnTo>
                    <a:pt x="36" y="119"/>
                  </a:lnTo>
                  <a:lnTo>
                    <a:pt x="35" y="115"/>
                  </a:lnTo>
                  <a:lnTo>
                    <a:pt x="36" y="106"/>
                  </a:lnTo>
                  <a:lnTo>
                    <a:pt x="40" y="98"/>
                  </a:lnTo>
                  <a:lnTo>
                    <a:pt x="46" y="91"/>
                  </a:lnTo>
                  <a:lnTo>
                    <a:pt x="47" y="84"/>
                  </a:lnTo>
                  <a:lnTo>
                    <a:pt x="43" y="79"/>
                  </a:lnTo>
                  <a:lnTo>
                    <a:pt x="36" y="76"/>
                  </a:lnTo>
                  <a:lnTo>
                    <a:pt x="27" y="74"/>
                  </a:lnTo>
                  <a:lnTo>
                    <a:pt x="20" y="71"/>
                  </a:lnTo>
                  <a:lnTo>
                    <a:pt x="13" y="66"/>
                  </a:lnTo>
                  <a:lnTo>
                    <a:pt x="10" y="58"/>
                  </a:lnTo>
                  <a:lnTo>
                    <a:pt x="10" y="41"/>
                  </a:lnTo>
                  <a:lnTo>
                    <a:pt x="4" y="31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4" y="12"/>
                  </a:lnTo>
                  <a:lnTo>
                    <a:pt x="19" y="6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11" name="Freeform 96">
              <a:extLst>
                <a:ext uri="{FF2B5EF4-FFF2-40B4-BE49-F238E27FC236}">
                  <a16:creationId xmlns:a16="http://schemas.microsoft.com/office/drawing/2014/main" xmlns="" id="{46CF7DC4-252F-4854-8723-2D1BE27E5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075" y="2854325"/>
              <a:ext cx="287337" cy="273050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06" y="3"/>
                </a:cxn>
                <a:cxn ang="0">
                  <a:pos x="110" y="10"/>
                </a:cxn>
                <a:cxn ang="0">
                  <a:pos x="119" y="22"/>
                </a:cxn>
                <a:cxn ang="0">
                  <a:pos x="125" y="30"/>
                </a:cxn>
                <a:cxn ang="0">
                  <a:pos x="126" y="52"/>
                </a:cxn>
                <a:cxn ang="0">
                  <a:pos x="135" y="59"/>
                </a:cxn>
                <a:cxn ang="0">
                  <a:pos x="145" y="66"/>
                </a:cxn>
                <a:cxn ang="0">
                  <a:pos x="151" y="81"/>
                </a:cxn>
                <a:cxn ang="0">
                  <a:pos x="143" y="89"/>
                </a:cxn>
                <a:cxn ang="0">
                  <a:pos x="146" y="98"/>
                </a:cxn>
                <a:cxn ang="0">
                  <a:pos x="176" y="129"/>
                </a:cxn>
                <a:cxn ang="0">
                  <a:pos x="181" y="144"/>
                </a:cxn>
                <a:cxn ang="0">
                  <a:pos x="179" y="161"/>
                </a:cxn>
                <a:cxn ang="0">
                  <a:pos x="172" y="167"/>
                </a:cxn>
                <a:cxn ang="0">
                  <a:pos x="165" y="169"/>
                </a:cxn>
                <a:cxn ang="0">
                  <a:pos x="143" y="161"/>
                </a:cxn>
                <a:cxn ang="0">
                  <a:pos x="128" y="146"/>
                </a:cxn>
                <a:cxn ang="0">
                  <a:pos x="110" y="138"/>
                </a:cxn>
                <a:cxn ang="0">
                  <a:pos x="106" y="141"/>
                </a:cxn>
                <a:cxn ang="0">
                  <a:pos x="103" y="148"/>
                </a:cxn>
                <a:cxn ang="0">
                  <a:pos x="102" y="155"/>
                </a:cxn>
                <a:cxn ang="0">
                  <a:pos x="98" y="159"/>
                </a:cxn>
                <a:cxn ang="0">
                  <a:pos x="75" y="165"/>
                </a:cxn>
                <a:cxn ang="0">
                  <a:pos x="40" y="172"/>
                </a:cxn>
                <a:cxn ang="0">
                  <a:pos x="16" y="159"/>
                </a:cxn>
                <a:cxn ang="0">
                  <a:pos x="6" y="141"/>
                </a:cxn>
                <a:cxn ang="0">
                  <a:pos x="3" y="119"/>
                </a:cxn>
                <a:cxn ang="0">
                  <a:pos x="2" y="116"/>
                </a:cxn>
                <a:cxn ang="0">
                  <a:pos x="10" y="112"/>
                </a:cxn>
                <a:cxn ang="0">
                  <a:pos x="26" y="92"/>
                </a:cxn>
                <a:cxn ang="0">
                  <a:pos x="30" y="86"/>
                </a:cxn>
                <a:cxn ang="0">
                  <a:pos x="34" y="82"/>
                </a:cxn>
                <a:cxn ang="0">
                  <a:pos x="39" y="76"/>
                </a:cxn>
                <a:cxn ang="0">
                  <a:pos x="40" y="72"/>
                </a:cxn>
                <a:cxn ang="0">
                  <a:pos x="39" y="66"/>
                </a:cxn>
                <a:cxn ang="0">
                  <a:pos x="42" y="62"/>
                </a:cxn>
                <a:cxn ang="0">
                  <a:pos x="49" y="60"/>
                </a:cxn>
                <a:cxn ang="0">
                  <a:pos x="56" y="59"/>
                </a:cxn>
                <a:cxn ang="0">
                  <a:pos x="57" y="52"/>
                </a:cxn>
                <a:cxn ang="0">
                  <a:pos x="53" y="45"/>
                </a:cxn>
                <a:cxn ang="0">
                  <a:pos x="52" y="38"/>
                </a:cxn>
                <a:cxn ang="0">
                  <a:pos x="59" y="36"/>
                </a:cxn>
                <a:cxn ang="0">
                  <a:pos x="63" y="38"/>
                </a:cxn>
                <a:cxn ang="0">
                  <a:pos x="66" y="30"/>
                </a:cxn>
                <a:cxn ang="0">
                  <a:pos x="69" y="23"/>
                </a:cxn>
                <a:cxn ang="0">
                  <a:pos x="73" y="17"/>
                </a:cxn>
                <a:cxn ang="0">
                  <a:pos x="82" y="6"/>
                </a:cxn>
                <a:cxn ang="0">
                  <a:pos x="85" y="7"/>
                </a:cxn>
                <a:cxn ang="0">
                  <a:pos x="86" y="13"/>
                </a:cxn>
                <a:cxn ang="0">
                  <a:pos x="89" y="12"/>
                </a:cxn>
                <a:cxn ang="0">
                  <a:pos x="90" y="5"/>
                </a:cxn>
                <a:cxn ang="0">
                  <a:pos x="99" y="0"/>
                </a:cxn>
              </a:cxnLst>
              <a:rect l="0" t="0" r="r" b="b"/>
              <a:pathLst>
                <a:path w="181" h="172">
                  <a:moveTo>
                    <a:pt x="99" y="0"/>
                  </a:moveTo>
                  <a:lnTo>
                    <a:pt x="102" y="0"/>
                  </a:lnTo>
                  <a:lnTo>
                    <a:pt x="103" y="2"/>
                  </a:lnTo>
                  <a:lnTo>
                    <a:pt x="106" y="3"/>
                  </a:lnTo>
                  <a:lnTo>
                    <a:pt x="108" y="6"/>
                  </a:lnTo>
                  <a:lnTo>
                    <a:pt x="110" y="10"/>
                  </a:lnTo>
                  <a:lnTo>
                    <a:pt x="113" y="16"/>
                  </a:lnTo>
                  <a:lnTo>
                    <a:pt x="119" y="22"/>
                  </a:lnTo>
                  <a:lnTo>
                    <a:pt x="123" y="25"/>
                  </a:lnTo>
                  <a:lnTo>
                    <a:pt x="125" y="30"/>
                  </a:lnTo>
                  <a:lnTo>
                    <a:pt x="125" y="46"/>
                  </a:lnTo>
                  <a:lnTo>
                    <a:pt x="126" y="52"/>
                  </a:lnTo>
                  <a:lnTo>
                    <a:pt x="131" y="56"/>
                  </a:lnTo>
                  <a:lnTo>
                    <a:pt x="135" y="59"/>
                  </a:lnTo>
                  <a:lnTo>
                    <a:pt x="141" y="60"/>
                  </a:lnTo>
                  <a:lnTo>
                    <a:pt x="145" y="66"/>
                  </a:lnTo>
                  <a:lnTo>
                    <a:pt x="151" y="78"/>
                  </a:lnTo>
                  <a:lnTo>
                    <a:pt x="151" y="81"/>
                  </a:lnTo>
                  <a:lnTo>
                    <a:pt x="149" y="83"/>
                  </a:lnTo>
                  <a:lnTo>
                    <a:pt x="143" y="89"/>
                  </a:lnTo>
                  <a:lnTo>
                    <a:pt x="143" y="92"/>
                  </a:lnTo>
                  <a:lnTo>
                    <a:pt x="146" y="98"/>
                  </a:lnTo>
                  <a:lnTo>
                    <a:pt x="169" y="121"/>
                  </a:lnTo>
                  <a:lnTo>
                    <a:pt x="176" y="129"/>
                  </a:lnTo>
                  <a:lnTo>
                    <a:pt x="178" y="136"/>
                  </a:lnTo>
                  <a:lnTo>
                    <a:pt x="181" y="144"/>
                  </a:lnTo>
                  <a:lnTo>
                    <a:pt x="179" y="152"/>
                  </a:lnTo>
                  <a:lnTo>
                    <a:pt x="179" y="161"/>
                  </a:lnTo>
                  <a:lnTo>
                    <a:pt x="176" y="164"/>
                  </a:lnTo>
                  <a:lnTo>
                    <a:pt x="172" y="167"/>
                  </a:lnTo>
                  <a:lnTo>
                    <a:pt x="169" y="168"/>
                  </a:lnTo>
                  <a:lnTo>
                    <a:pt x="165" y="169"/>
                  </a:lnTo>
                  <a:lnTo>
                    <a:pt x="155" y="167"/>
                  </a:lnTo>
                  <a:lnTo>
                    <a:pt x="143" y="161"/>
                  </a:lnTo>
                  <a:lnTo>
                    <a:pt x="135" y="155"/>
                  </a:lnTo>
                  <a:lnTo>
                    <a:pt x="128" y="146"/>
                  </a:lnTo>
                  <a:lnTo>
                    <a:pt x="120" y="139"/>
                  </a:lnTo>
                  <a:lnTo>
                    <a:pt x="110" y="138"/>
                  </a:lnTo>
                  <a:lnTo>
                    <a:pt x="108" y="139"/>
                  </a:lnTo>
                  <a:lnTo>
                    <a:pt x="106" y="141"/>
                  </a:lnTo>
                  <a:lnTo>
                    <a:pt x="105" y="144"/>
                  </a:lnTo>
                  <a:lnTo>
                    <a:pt x="103" y="148"/>
                  </a:lnTo>
                  <a:lnTo>
                    <a:pt x="103" y="151"/>
                  </a:lnTo>
                  <a:lnTo>
                    <a:pt x="102" y="155"/>
                  </a:lnTo>
                  <a:lnTo>
                    <a:pt x="100" y="158"/>
                  </a:lnTo>
                  <a:lnTo>
                    <a:pt x="98" y="159"/>
                  </a:lnTo>
                  <a:lnTo>
                    <a:pt x="88" y="162"/>
                  </a:lnTo>
                  <a:lnTo>
                    <a:pt x="75" y="165"/>
                  </a:lnTo>
                  <a:lnTo>
                    <a:pt x="57" y="171"/>
                  </a:lnTo>
                  <a:lnTo>
                    <a:pt x="40" y="172"/>
                  </a:lnTo>
                  <a:lnTo>
                    <a:pt x="27" y="168"/>
                  </a:lnTo>
                  <a:lnTo>
                    <a:pt x="16" y="159"/>
                  </a:lnTo>
                  <a:lnTo>
                    <a:pt x="3" y="152"/>
                  </a:lnTo>
                  <a:lnTo>
                    <a:pt x="6" y="141"/>
                  </a:lnTo>
                  <a:lnTo>
                    <a:pt x="6" y="128"/>
                  </a:lnTo>
                  <a:lnTo>
                    <a:pt x="3" y="119"/>
                  </a:lnTo>
                  <a:lnTo>
                    <a:pt x="2" y="119"/>
                  </a:lnTo>
                  <a:lnTo>
                    <a:pt x="2" y="116"/>
                  </a:lnTo>
                  <a:lnTo>
                    <a:pt x="0" y="115"/>
                  </a:lnTo>
                  <a:lnTo>
                    <a:pt x="10" y="112"/>
                  </a:lnTo>
                  <a:lnTo>
                    <a:pt x="19" y="105"/>
                  </a:lnTo>
                  <a:lnTo>
                    <a:pt x="26" y="92"/>
                  </a:lnTo>
                  <a:lnTo>
                    <a:pt x="27" y="88"/>
                  </a:lnTo>
                  <a:lnTo>
                    <a:pt x="30" y="86"/>
                  </a:lnTo>
                  <a:lnTo>
                    <a:pt x="32" y="83"/>
                  </a:lnTo>
                  <a:lnTo>
                    <a:pt x="34" y="82"/>
                  </a:lnTo>
                  <a:lnTo>
                    <a:pt x="37" y="79"/>
                  </a:lnTo>
                  <a:lnTo>
                    <a:pt x="39" y="76"/>
                  </a:lnTo>
                  <a:lnTo>
                    <a:pt x="40" y="75"/>
                  </a:lnTo>
                  <a:lnTo>
                    <a:pt x="40" y="72"/>
                  </a:lnTo>
                  <a:lnTo>
                    <a:pt x="39" y="69"/>
                  </a:lnTo>
                  <a:lnTo>
                    <a:pt x="39" y="66"/>
                  </a:lnTo>
                  <a:lnTo>
                    <a:pt x="40" y="63"/>
                  </a:lnTo>
                  <a:lnTo>
                    <a:pt x="42" y="62"/>
                  </a:lnTo>
                  <a:lnTo>
                    <a:pt x="46" y="62"/>
                  </a:lnTo>
                  <a:lnTo>
                    <a:pt x="49" y="60"/>
                  </a:lnTo>
                  <a:lnTo>
                    <a:pt x="52" y="60"/>
                  </a:lnTo>
                  <a:lnTo>
                    <a:pt x="56" y="59"/>
                  </a:lnTo>
                  <a:lnTo>
                    <a:pt x="57" y="56"/>
                  </a:lnTo>
                  <a:lnTo>
                    <a:pt x="57" y="52"/>
                  </a:lnTo>
                  <a:lnTo>
                    <a:pt x="56" y="48"/>
                  </a:lnTo>
                  <a:lnTo>
                    <a:pt x="53" y="45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3" y="36"/>
                  </a:lnTo>
                  <a:lnTo>
                    <a:pt x="59" y="36"/>
                  </a:lnTo>
                  <a:lnTo>
                    <a:pt x="62" y="38"/>
                  </a:lnTo>
                  <a:lnTo>
                    <a:pt x="63" y="38"/>
                  </a:lnTo>
                  <a:lnTo>
                    <a:pt x="66" y="36"/>
                  </a:lnTo>
                  <a:lnTo>
                    <a:pt x="66" y="30"/>
                  </a:lnTo>
                  <a:lnTo>
                    <a:pt x="65" y="26"/>
                  </a:lnTo>
                  <a:lnTo>
                    <a:pt x="69" y="23"/>
                  </a:lnTo>
                  <a:lnTo>
                    <a:pt x="70" y="20"/>
                  </a:lnTo>
                  <a:lnTo>
                    <a:pt x="73" y="17"/>
                  </a:lnTo>
                  <a:lnTo>
                    <a:pt x="76" y="12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85" y="7"/>
                  </a:lnTo>
                  <a:lnTo>
                    <a:pt x="85" y="10"/>
                  </a:lnTo>
                  <a:lnTo>
                    <a:pt x="86" y="13"/>
                  </a:lnTo>
                  <a:lnTo>
                    <a:pt x="88" y="15"/>
                  </a:lnTo>
                  <a:lnTo>
                    <a:pt x="89" y="12"/>
                  </a:lnTo>
                  <a:lnTo>
                    <a:pt x="89" y="7"/>
                  </a:lnTo>
                  <a:lnTo>
                    <a:pt x="90" y="5"/>
                  </a:lnTo>
                  <a:lnTo>
                    <a:pt x="95" y="5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12" name="Freeform 97">
              <a:extLst>
                <a:ext uri="{FF2B5EF4-FFF2-40B4-BE49-F238E27FC236}">
                  <a16:creationId xmlns:a16="http://schemas.microsoft.com/office/drawing/2014/main" xmlns="" id="{943B4073-BD13-4EEE-BB4C-A9A970AA6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988" y="2660650"/>
              <a:ext cx="227012" cy="234950"/>
            </a:xfrm>
            <a:custGeom>
              <a:avLst/>
              <a:gdLst/>
              <a:ahLst/>
              <a:cxnLst>
                <a:cxn ang="0">
                  <a:pos x="50" y="8"/>
                </a:cxn>
                <a:cxn ang="0">
                  <a:pos x="58" y="9"/>
                </a:cxn>
                <a:cxn ang="0">
                  <a:pos x="65" y="6"/>
                </a:cxn>
                <a:cxn ang="0">
                  <a:pos x="73" y="8"/>
                </a:cxn>
                <a:cxn ang="0">
                  <a:pos x="84" y="16"/>
                </a:cxn>
                <a:cxn ang="0">
                  <a:pos x="87" y="31"/>
                </a:cxn>
                <a:cxn ang="0">
                  <a:pos x="101" y="39"/>
                </a:cxn>
                <a:cxn ang="0">
                  <a:pos x="106" y="46"/>
                </a:cxn>
                <a:cxn ang="0">
                  <a:pos x="104" y="74"/>
                </a:cxn>
                <a:cxn ang="0">
                  <a:pos x="107" y="99"/>
                </a:cxn>
                <a:cxn ang="0">
                  <a:pos x="121" y="105"/>
                </a:cxn>
                <a:cxn ang="0">
                  <a:pos x="129" y="117"/>
                </a:cxn>
                <a:cxn ang="0">
                  <a:pos x="143" y="124"/>
                </a:cxn>
                <a:cxn ang="0">
                  <a:pos x="139" y="125"/>
                </a:cxn>
                <a:cxn ang="0">
                  <a:pos x="131" y="127"/>
                </a:cxn>
                <a:cxn ang="0">
                  <a:pos x="130" y="134"/>
                </a:cxn>
                <a:cxn ang="0">
                  <a:pos x="127" y="135"/>
                </a:cxn>
                <a:cxn ang="0">
                  <a:pos x="126" y="129"/>
                </a:cxn>
                <a:cxn ang="0">
                  <a:pos x="123" y="128"/>
                </a:cxn>
                <a:cxn ang="0">
                  <a:pos x="114" y="139"/>
                </a:cxn>
                <a:cxn ang="0">
                  <a:pos x="110" y="145"/>
                </a:cxn>
                <a:cxn ang="0">
                  <a:pos x="104" y="148"/>
                </a:cxn>
                <a:cxn ang="0">
                  <a:pos x="96" y="132"/>
                </a:cxn>
                <a:cxn ang="0">
                  <a:pos x="75" y="111"/>
                </a:cxn>
                <a:cxn ang="0">
                  <a:pos x="28" y="88"/>
                </a:cxn>
                <a:cxn ang="0">
                  <a:pos x="15" y="69"/>
                </a:cxn>
                <a:cxn ang="0">
                  <a:pos x="14" y="48"/>
                </a:cxn>
                <a:cxn ang="0">
                  <a:pos x="2" y="31"/>
                </a:cxn>
                <a:cxn ang="0">
                  <a:pos x="5" y="19"/>
                </a:cxn>
                <a:cxn ang="0">
                  <a:pos x="25" y="12"/>
                </a:cxn>
                <a:cxn ang="0">
                  <a:pos x="37" y="5"/>
                </a:cxn>
                <a:cxn ang="0">
                  <a:pos x="41" y="2"/>
                </a:cxn>
              </a:cxnLst>
              <a:rect l="0" t="0" r="r" b="b"/>
              <a:pathLst>
                <a:path w="143" h="148">
                  <a:moveTo>
                    <a:pt x="43" y="0"/>
                  </a:moveTo>
                  <a:lnTo>
                    <a:pt x="50" y="8"/>
                  </a:lnTo>
                  <a:lnTo>
                    <a:pt x="55" y="10"/>
                  </a:lnTo>
                  <a:lnTo>
                    <a:pt x="58" y="9"/>
                  </a:lnTo>
                  <a:lnTo>
                    <a:pt x="63" y="8"/>
                  </a:lnTo>
                  <a:lnTo>
                    <a:pt x="65" y="6"/>
                  </a:lnTo>
                  <a:lnTo>
                    <a:pt x="68" y="3"/>
                  </a:lnTo>
                  <a:lnTo>
                    <a:pt x="73" y="8"/>
                  </a:lnTo>
                  <a:lnTo>
                    <a:pt x="81" y="13"/>
                  </a:lnTo>
                  <a:lnTo>
                    <a:pt x="84" y="16"/>
                  </a:lnTo>
                  <a:lnTo>
                    <a:pt x="87" y="21"/>
                  </a:lnTo>
                  <a:lnTo>
                    <a:pt x="87" y="31"/>
                  </a:lnTo>
                  <a:lnTo>
                    <a:pt x="93" y="33"/>
                  </a:lnTo>
                  <a:lnTo>
                    <a:pt x="101" y="39"/>
                  </a:lnTo>
                  <a:lnTo>
                    <a:pt x="104" y="42"/>
                  </a:lnTo>
                  <a:lnTo>
                    <a:pt x="106" y="46"/>
                  </a:lnTo>
                  <a:lnTo>
                    <a:pt x="107" y="52"/>
                  </a:lnTo>
                  <a:lnTo>
                    <a:pt x="104" y="74"/>
                  </a:lnTo>
                  <a:lnTo>
                    <a:pt x="104" y="95"/>
                  </a:lnTo>
                  <a:lnTo>
                    <a:pt x="107" y="99"/>
                  </a:lnTo>
                  <a:lnTo>
                    <a:pt x="116" y="105"/>
                  </a:lnTo>
                  <a:lnTo>
                    <a:pt x="121" y="105"/>
                  </a:lnTo>
                  <a:lnTo>
                    <a:pt x="124" y="111"/>
                  </a:lnTo>
                  <a:lnTo>
                    <a:pt x="129" y="117"/>
                  </a:lnTo>
                  <a:lnTo>
                    <a:pt x="136" y="121"/>
                  </a:lnTo>
                  <a:lnTo>
                    <a:pt x="143" y="124"/>
                  </a:lnTo>
                  <a:lnTo>
                    <a:pt x="140" y="124"/>
                  </a:lnTo>
                  <a:lnTo>
                    <a:pt x="139" y="125"/>
                  </a:lnTo>
                  <a:lnTo>
                    <a:pt x="136" y="127"/>
                  </a:lnTo>
                  <a:lnTo>
                    <a:pt x="131" y="127"/>
                  </a:lnTo>
                  <a:lnTo>
                    <a:pt x="130" y="129"/>
                  </a:lnTo>
                  <a:lnTo>
                    <a:pt x="130" y="134"/>
                  </a:lnTo>
                  <a:lnTo>
                    <a:pt x="129" y="137"/>
                  </a:lnTo>
                  <a:lnTo>
                    <a:pt x="127" y="135"/>
                  </a:lnTo>
                  <a:lnTo>
                    <a:pt x="126" y="132"/>
                  </a:lnTo>
                  <a:lnTo>
                    <a:pt x="126" y="129"/>
                  </a:lnTo>
                  <a:lnTo>
                    <a:pt x="124" y="128"/>
                  </a:lnTo>
                  <a:lnTo>
                    <a:pt x="123" y="128"/>
                  </a:lnTo>
                  <a:lnTo>
                    <a:pt x="117" y="134"/>
                  </a:lnTo>
                  <a:lnTo>
                    <a:pt x="114" y="139"/>
                  </a:lnTo>
                  <a:lnTo>
                    <a:pt x="111" y="142"/>
                  </a:lnTo>
                  <a:lnTo>
                    <a:pt x="110" y="145"/>
                  </a:lnTo>
                  <a:lnTo>
                    <a:pt x="106" y="148"/>
                  </a:lnTo>
                  <a:lnTo>
                    <a:pt x="104" y="148"/>
                  </a:lnTo>
                  <a:lnTo>
                    <a:pt x="104" y="145"/>
                  </a:lnTo>
                  <a:lnTo>
                    <a:pt x="96" y="132"/>
                  </a:lnTo>
                  <a:lnTo>
                    <a:pt x="86" y="121"/>
                  </a:lnTo>
                  <a:lnTo>
                    <a:pt x="75" y="111"/>
                  </a:lnTo>
                  <a:lnTo>
                    <a:pt x="44" y="99"/>
                  </a:lnTo>
                  <a:lnTo>
                    <a:pt x="28" y="88"/>
                  </a:lnTo>
                  <a:lnTo>
                    <a:pt x="11" y="76"/>
                  </a:lnTo>
                  <a:lnTo>
                    <a:pt x="15" y="69"/>
                  </a:lnTo>
                  <a:lnTo>
                    <a:pt x="15" y="61"/>
                  </a:lnTo>
                  <a:lnTo>
                    <a:pt x="14" y="48"/>
                  </a:lnTo>
                  <a:lnTo>
                    <a:pt x="8" y="36"/>
                  </a:lnTo>
                  <a:lnTo>
                    <a:pt x="2" y="31"/>
                  </a:lnTo>
                  <a:lnTo>
                    <a:pt x="0" y="23"/>
                  </a:lnTo>
                  <a:lnTo>
                    <a:pt x="5" y="19"/>
                  </a:lnTo>
                  <a:lnTo>
                    <a:pt x="14" y="15"/>
                  </a:lnTo>
                  <a:lnTo>
                    <a:pt x="25" y="12"/>
                  </a:lnTo>
                  <a:lnTo>
                    <a:pt x="34" y="6"/>
                  </a:lnTo>
                  <a:lnTo>
                    <a:pt x="37" y="5"/>
                  </a:lnTo>
                  <a:lnTo>
                    <a:pt x="38" y="3"/>
                  </a:lnTo>
                  <a:lnTo>
                    <a:pt x="41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13" name="Freeform 98">
              <a:extLst>
                <a:ext uri="{FF2B5EF4-FFF2-40B4-BE49-F238E27FC236}">
                  <a16:creationId xmlns:a16="http://schemas.microsoft.com/office/drawing/2014/main" xmlns="" id="{5748642F-B2D6-47B5-874F-9A4383DA2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863" y="2295525"/>
              <a:ext cx="273050" cy="231775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80" y="4"/>
                </a:cxn>
                <a:cxn ang="0">
                  <a:pos x="86" y="7"/>
                </a:cxn>
                <a:cxn ang="0">
                  <a:pos x="90" y="11"/>
                </a:cxn>
                <a:cxn ang="0">
                  <a:pos x="93" y="15"/>
                </a:cxn>
                <a:cxn ang="0">
                  <a:pos x="103" y="38"/>
                </a:cxn>
                <a:cxn ang="0">
                  <a:pos x="116" y="61"/>
                </a:cxn>
                <a:cxn ang="0">
                  <a:pos x="127" y="66"/>
                </a:cxn>
                <a:cxn ang="0">
                  <a:pos x="135" y="67"/>
                </a:cxn>
                <a:cxn ang="0">
                  <a:pos x="140" y="67"/>
                </a:cxn>
                <a:cxn ang="0">
                  <a:pos x="146" y="66"/>
                </a:cxn>
                <a:cxn ang="0">
                  <a:pos x="149" y="67"/>
                </a:cxn>
                <a:cxn ang="0">
                  <a:pos x="153" y="73"/>
                </a:cxn>
                <a:cxn ang="0">
                  <a:pos x="157" y="83"/>
                </a:cxn>
                <a:cxn ang="0">
                  <a:pos x="163" y="93"/>
                </a:cxn>
                <a:cxn ang="0">
                  <a:pos x="172" y="101"/>
                </a:cxn>
                <a:cxn ang="0">
                  <a:pos x="172" y="113"/>
                </a:cxn>
                <a:cxn ang="0">
                  <a:pos x="170" y="116"/>
                </a:cxn>
                <a:cxn ang="0">
                  <a:pos x="168" y="119"/>
                </a:cxn>
                <a:cxn ang="0">
                  <a:pos x="159" y="122"/>
                </a:cxn>
                <a:cxn ang="0">
                  <a:pos x="153" y="123"/>
                </a:cxn>
                <a:cxn ang="0">
                  <a:pos x="149" y="126"/>
                </a:cxn>
                <a:cxn ang="0">
                  <a:pos x="146" y="129"/>
                </a:cxn>
                <a:cxn ang="0">
                  <a:pos x="143" y="133"/>
                </a:cxn>
                <a:cxn ang="0">
                  <a:pos x="143" y="139"/>
                </a:cxn>
                <a:cxn ang="0">
                  <a:pos x="133" y="140"/>
                </a:cxn>
                <a:cxn ang="0">
                  <a:pos x="122" y="143"/>
                </a:cxn>
                <a:cxn ang="0">
                  <a:pos x="109" y="146"/>
                </a:cxn>
                <a:cxn ang="0">
                  <a:pos x="94" y="146"/>
                </a:cxn>
                <a:cxn ang="0">
                  <a:pos x="87" y="143"/>
                </a:cxn>
                <a:cxn ang="0">
                  <a:pos x="82" y="137"/>
                </a:cxn>
                <a:cxn ang="0">
                  <a:pos x="73" y="126"/>
                </a:cxn>
                <a:cxn ang="0">
                  <a:pos x="67" y="122"/>
                </a:cxn>
                <a:cxn ang="0">
                  <a:pos x="63" y="122"/>
                </a:cxn>
                <a:cxn ang="0">
                  <a:pos x="57" y="127"/>
                </a:cxn>
                <a:cxn ang="0">
                  <a:pos x="53" y="133"/>
                </a:cxn>
                <a:cxn ang="0">
                  <a:pos x="44" y="137"/>
                </a:cxn>
                <a:cxn ang="0">
                  <a:pos x="21" y="133"/>
                </a:cxn>
                <a:cxn ang="0">
                  <a:pos x="0" y="123"/>
                </a:cxn>
                <a:cxn ang="0">
                  <a:pos x="1" y="119"/>
                </a:cxn>
                <a:cxn ang="0">
                  <a:pos x="4" y="113"/>
                </a:cxn>
                <a:cxn ang="0">
                  <a:pos x="4" y="109"/>
                </a:cxn>
                <a:cxn ang="0">
                  <a:pos x="1" y="106"/>
                </a:cxn>
                <a:cxn ang="0">
                  <a:pos x="0" y="103"/>
                </a:cxn>
                <a:cxn ang="0">
                  <a:pos x="0" y="99"/>
                </a:cxn>
                <a:cxn ang="0">
                  <a:pos x="4" y="91"/>
                </a:cxn>
                <a:cxn ang="0">
                  <a:pos x="10" y="83"/>
                </a:cxn>
                <a:cxn ang="0">
                  <a:pos x="13" y="76"/>
                </a:cxn>
                <a:cxn ang="0">
                  <a:pos x="13" y="66"/>
                </a:cxn>
                <a:cxn ang="0">
                  <a:pos x="11" y="60"/>
                </a:cxn>
                <a:cxn ang="0">
                  <a:pos x="11" y="56"/>
                </a:cxn>
                <a:cxn ang="0">
                  <a:pos x="13" y="53"/>
                </a:cxn>
                <a:cxn ang="0">
                  <a:pos x="26" y="40"/>
                </a:cxn>
                <a:cxn ang="0">
                  <a:pos x="30" y="30"/>
                </a:cxn>
                <a:cxn ang="0">
                  <a:pos x="37" y="24"/>
                </a:cxn>
                <a:cxn ang="0">
                  <a:pos x="44" y="21"/>
                </a:cxn>
                <a:cxn ang="0">
                  <a:pos x="51" y="17"/>
                </a:cxn>
                <a:cxn ang="0">
                  <a:pos x="57" y="10"/>
                </a:cxn>
                <a:cxn ang="0">
                  <a:pos x="66" y="7"/>
                </a:cxn>
                <a:cxn ang="0">
                  <a:pos x="69" y="5"/>
                </a:cxn>
                <a:cxn ang="0">
                  <a:pos x="74" y="0"/>
                </a:cxn>
              </a:cxnLst>
              <a:rect l="0" t="0" r="r" b="b"/>
              <a:pathLst>
                <a:path w="172" h="146">
                  <a:moveTo>
                    <a:pt x="74" y="0"/>
                  </a:moveTo>
                  <a:lnTo>
                    <a:pt x="80" y="4"/>
                  </a:lnTo>
                  <a:lnTo>
                    <a:pt x="86" y="7"/>
                  </a:lnTo>
                  <a:lnTo>
                    <a:pt x="90" y="11"/>
                  </a:lnTo>
                  <a:lnTo>
                    <a:pt x="93" y="15"/>
                  </a:lnTo>
                  <a:lnTo>
                    <a:pt x="103" y="38"/>
                  </a:lnTo>
                  <a:lnTo>
                    <a:pt x="116" y="61"/>
                  </a:lnTo>
                  <a:lnTo>
                    <a:pt x="127" y="66"/>
                  </a:lnTo>
                  <a:lnTo>
                    <a:pt x="135" y="67"/>
                  </a:lnTo>
                  <a:lnTo>
                    <a:pt x="140" y="67"/>
                  </a:lnTo>
                  <a:lnTo>
                    <a:pt x="146" y="66"/>
                  </a:lnTo>
                  <a:lnTo>
                    <a:pt x="149" y="67"/>
                  </a:lnTo>
                  <a:lnTo>
                    <a:pt x="153" y="73"/>
                  </a:lnTo>
                  <a:lnTo>
                    <a:pt x="157" y="83"/>
                  </a:lnTo>
                  <a:lnTo>
                    <a:pt x="163" y="93"/>
                  </a:lnTo>
                  <a:lnTo>
                    <a:pt x="172" y="101"/>
                  </a:lnTo>
                  <a:lnTo>
                    <a:pt x="172" y="113"/>
                  </a:lnTo>
                  <a:lnTo>
                    <a:pt x="170" y="116"/>
                  </a:lnTo>
                  <a:lnTo>
                    <a:pt x="168" y="119"/>
                  </a:lnTo>
                  <a:lnTo>
                    <a:pt x="159" y="122"/>
                  </a:lnTo>
                  <a:lnTo>
                    <a:pt x="153" y="123"/>
                  </a:lnTo>
                  <a:lnTo>
                    <a:pt x="149" y="126"/>
                  </a:lnTo>
                  <a:lnTo>
                    <a:pt x="146" y="129"/>
                  </a:lnTo>
                  <a:lnTo>
                    <a:pt x="143" y="133"/>
                  </a:lnTo>
                  <a:lnTo>
                    <a:pt x="143" y="139"/>
                  </a:lnTo>
                  <a:lnTo>
                    <a:pt x="133" y="140"/>
                  </a:lnTo>
                  <a:lnTo>
                    <a:pt x="122" y="143"/>
                  </a:lnTo>
                  <a:lnTo>
                    <a:pt x="109" y="146"/>
                  </a:lnTo>
                  <a:lnTo>
                    <a:pt x="94" y="146"/>
                  </a:lnTo>
                  <a:lnTo>
                    <a:pt x="87" y="143"/>
                  </a:lnTo>
                  <a:lnTo>
                    <a:pt x="82" y="137"/>
                  </a:lnTo>
                  <a:lnTo>
                    <a:pt x="73" y="126"/>
                  </a:lnTo>
                  <a:lnTo>
                    <a:pt x="67" y="122"/>
                  </a:lnTo>
                  <a:lnTo>
                    <a:pt x="63" y="122"/>
                  </a:lnTo>
                  <a:lnTo>
                    <a:pt x="57" y="127"/>
                  </a:lnTo>
                  <a:lnTo>
                    <a:pt x="53" y="133"/>
                  </a:lnTo>
                  <a:lnTo>
                    <a:pt x="44" y="137"/>
                  </a:lnTo>
                  <a:lnTo>
                    <a:pt x="21" y="133"/>
                  </a:lnTo>
                  <a:lnTo>
                    <a:pt x="0" y="123"/>
                  </a:lnTo>
                  <a:lnTo>
                    <a:pt x="1" y="119"/>
                  </a:lnTo>
                  <a:lnTo>
                    <a:pt x="4" y="113"/>
                  </a:lnTo>
                  <a:lnTo>
                    <a:pt x="4" y="109"/>
                  </a:lnTo>
                  <a:lnTo>
                    <a:pt x="1" y="106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4" y="91"/>
                  </a:lnTo>
                  <a:lnTo>
                    <a:pt x="10" y="83"/>
                  </a:lnTo>
                  <a:lnTo>
                    <a:pt x="13" y="76"/>
                  </a:lnTo>
                  <a:lnTo>
                    <a:pt x="13" y="66"/>
                  </a:lnTo>
                  <a:lnTo>
                    <a:pt x="11" y="60"/>
                  </a:lnTo>
                  <a:lnTo>
                    <a:pt x="11" y="56"/>
                  </a:lnTo>
                  <a:lnTo>
                    <a:pt x="13" y="53"/>
                  </a:lnTo>
                  <a:lnTo>
                    <a:pt x="26" y="40"/>
                  </a:lnTo>
                  <a:lnTo>
                    <a:pt x="30" y="30"/>
                  </a:lnTo>
                  <a:lnTo>
                    <a:pt x="37" y="24"/>
                  </a:lnTo>
                  <a:lnTo>
                    <a:pt x="44" y="21"/>
                  </a:lnTo>
                  <a:lnTo>
                    <a:pt x="51" y="17"/>
                  </a:lnTo>
                  <a:lnTo>
                    <a:pt x="57" y="10"/>
                  </a:lnTo>
                  <a:lnTo>
                    <a:pt x="66" y="7"/>
                  </a:lnTo>
                  <a:lnTo>
                    <a:pt x="69" y="5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14" name="Freeform 99">
              <a:extLst>
                <a:ext uri="{FF2B5EF4-FFF2-40B4-BE49-F238E27FC236}">
                  <a16:creationId xmlns:a16="http://schemas.microsoft.com/office/drawing/2014/main" xmlns="" id="{7E46A625-03D5-4F38-ADA9-E55D71968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888" y="1917700"/>
              <a:ext cx="403225" cy="377825"/>
            </a:xfrm>
            <a:custGeom>
              <a:avLst/>
              <a:gdLst/>
              <a:ahLst/>
              <a:cxnLst>
                <a:cxn ang="0">
                  <a:pos x="155" y="26"/>
                </a:cxn>
                <a:cxn ang="0">
                  <a:pos x="154" y="51"/>
                </a:cxn>
                <a:cxn ang="0">
                  <a:pos x="141" y="64"/>
                </a:cxn>
                <a:cxn ang="0">
                  <a:pos x="134" y="84"/>
                </a:cxn>
                <a:cxn ang="0">
                  <a:pos x="116" y="96"/>
                </a:cxn>
                <a:cxn ang="0">
                  <a:pos x="118" y="107"/>
                </a:cxn>
                <a:cxn ang="0">
                  <a:pos x="135" y="110"/>
                </a:cxn>
                <a:cxn ang="0">
                  <a:pos x="142" y="127"/>
                </a:cxn>
                <a:cxn ang="0">
                  <a:pos x="167" y="124"/>
                </a:cxn>
                <a:cxn ang="0">
                  <a:pos x="179" y="124"/>
                </a:cxn>
                <a:cxn ang="0">
                  <a:pos x="191" y="117"/>
                </a:cxn>
                <a:cxn ang="0">
                  <a:pos x="207" y="132"/>
                </a:cxn>
                <a:cxn ang="0">
                  <a:pos x="214" y="123"/>
                </a:cxn>
                <a:cxn ang="0">
                  <a:pos x="218" y="116"/>
                </a:cxn>
                <a:cxn ang="0">
                  <a:pos x="227" y="142"/>
                </a:cxn>
                <a:cxn ang="0">
                  <a:pos x="248" y="153"/>
                </a:cxn>
                <a:cxn ang="0">
                  <a:pos x="254" y="176"/>
                </a:cxn>
                <a:cxn ang="0">
                  <a:pos x="228" y="179"/>
                </a:cxn>
                <a:cxn ang="0">
                  <a:pos x="217" y="180"/>
                </a:cxn>
                <a:cxn ang="0">
                  <a:pos x="195" y="186"/>
                </a:cxn>
                <a:cxn ang="0">
                  <a:pos x="169" y="213"/>
                </a:cxn>
                <a:cxn ang="0">
                  <a:pos x="169" y="231"/>
                </a:cxn>
                <a:cxn ang="0">
                  <a:pos x="161" y="225"/>
                </a:cxn>
                <a:cxn ang="0">
                  <a:pos x="155" y="232"/>
                </a:cxn>
                <a:cxn ang="0">
                  <a:pos x="145" y="235"/>
                </a:cxn>
                <a:cxn ang="0">
                  <a:pos x="135" y="225"/>
                </a:cxn>
                <a:cxn ang="0">
                  <a:pos x="118" y="219"/>
                </a:cxn>
                <a:cxn ang="0">
                  <a:pos x="118" y="193"/>
                </a:cxn>
                <a:cxn ang="0">
                  <a:pos x="109" y="186"/>
                </a:cxn>
                <a:cxn ang="0">
                  <a:pos x="103" y="166"/>
                </a:cxn>
                <a:cxn ang="0">
                  <a:pos x="92" y="153"/>
                </a:cxn>
                <a:cxn ang="0">
                  <a:pos x="73" y="132"/>
                </a:cxn>
                <a:cxn ang="0">
                  <a:pos x="65" y="126"/>
                </a:cxn>
                <a:cxn ang="0">
                  <a:pos x="46" y="124"/>
                </a:cxn>
                <a:cxn ang="0">
                  <a:pos x="15" y="114"/>
                </a:cxn>
                <a:cxn ang="0">
                  <a:pos x="3" y="103"/>
                </a:cxn>
                <a:cxn ang="0">
                  <a:pos x="10" y="76"/>
                </a:cxn>
                <a:cxn ang="0">
                  <a:pos x="0" y="47"/>
                </a:cxn>
                <a:cxn ang="0">
                  <a:pos x="12" y="43"/>
                </a:cxn>
                <a:cxn ang="0">
                  <a:pos x="33" y="31"/>
                </a:cxn>
                <a:cxn ang="0">
                  <a:pos x="48" y="28"/>
                </a:cxn>
                <a:cxn ang="0">
                  <a:pos x="49" y="38"/>
                </a:cxn>
                <a:cxn ang="0">
                  <a:pos x="63" y="41"/>
                </a:cxn>
                <a:cxn ang="0">
                  <a:pos x="78" y="51"/>
                </a:cxn>
                <a:cxn ang="0">
                  <a:pos x="83" y="64"/>
                </a:cxn>
                <a:cxn ang="0">
                  <a:pos x="83" y="76"/>
                </a:cxn>
                <a:cxn ang="0">
                  <a:pos x="101" y="67"/>
                </a:cxn>
                <a:cxn ang="0">
                  <a:pos x="95" y="48"/>
                </a:cxn>
                <a:cxn ang="0">
                  <a:pos x="89" y="36"/>
                </a:cxn>
                <a:cxn ang="0">
                  <a:pos x="92" y="20"/>
                </a:cxn>
                <a:cxn ang="0">
                  <a:pos x="106" y="11"/>
                </a:cxn>
                <a:cxn ang="0">
                  <a:pos x="88" y="0"/>
                </a:cxn>
              </a:cxnLst>
              <a:rect l="0" t="0" r="r" b="b"/>
              <a:pathLst>
                <a:path w="254" h="238">
                  <a:moveTo>
                    <a:pt x="88" y="0"/>
                  </a:moveTo>
                  <a:lnTo>
                    <a:pt x="148" y="10"/>
                  </a:lnTo>
                  <a:lnTo>
                    <a:pt x="155" y="11"/>
                  </a:lnTo>
                  <a:lnTo>
                    <a:pt x="155" y="26"/>
                  </a:lnTo>
                  <a:lnTo>
                    <a:pt x="156" y="40"/>
                  </a:lnTo>
                  <a:lnTo>
                    <a:pt x="155" y="44"/>
                  </a:lnTo>
                  <a:lnTo>
                    <a:pt x="154" y="47"/>
                  </a:lnTo>
                  <a:lnTo>
                    <a:pt x="154" y="51"/>
                  </a:lnTo>
                  <a:lnTo>
                    <a:pt x="151" y="60"/>
                  </a:lnTo>
                  <a:lnTo>
                    <a:pt x="148" y="61"/>
                  </a:lnTo>
                  <a:lnTo>
                    <a:pt x="144" y="63"/>
                  </a:lnTo>
                  <a:lnTo>
                    <a:pt x="141" y="64"/>
                  </a:lnTo>
                  <a:lnTo>
                    <a:pt x="136" y="67"/>
                  </a:lnTo>
                  <a:lnTo>
                    <a:pt x="135" y="71"/>
                  </a:lnTo>
                  <a:lnTo>
                    <a:pt x="135" y="80"/>
                  </a:lnTo>
                  <a:lnTo>
                    <a:pt x="134" y="84"/>
                  </a:lnTo>
                  <a:lnTo>
                    <a:pt x="125" y="89"/>
                  </a:lnTo>
                  <a:lnTo>
                    <a:pt x="122" y="91"/>
                  </a:lnTo>
                  <a:lnTo>
                    <a:pt x="119" y="93"/>
                  </a:lnTo>
                  <a:lnTo>
                    <a:pt x="116" y="96"/>
                  </a:lnTo>
                  <a:lnTo>
                    <a:pt x="115" y="100"/>
                  </a:lnTo>
                  <a:lnTo>
                    <a:pt x="115" y="104"/>
                  </a:lnTo>
                  <a:lnTo>
                    <a:pt x="116" y="107"/>
                  </a:lnTo>
                  <a:lnTo>
                    <a:pt x="118" y="107"/>
                  </a:lnTo>
                  <a:lnTo>
                    <a:pt x="121" y="109"/>
                  </a:lnTo>
                  <a:lnTo>
                    <a:pt x="128" y="109"/>
                  </a:lnTo>
                  <a:lnTo>
                    <a:pt x="132" y="110"/>
                  </a:lnTo>
                  <a:lnTo>
                    <a:pt x="135" y="110"/>
                  </a:lnTo>
                  <a:lnTo>
                    <a:pt x="136" y="112"/>
                  </a:lnTo>
                  <a:lnTo>
                    <a:pt x="139" y="117"/>
                  </a:lnTo>
                  <a:lnTo>
                    <a:pt x="139" y="122"/>
                  </a:lnTo>
                  <a:lnTo>
                    <a:pt x="142" y="127"/>
                  </a:lnTo>
                  <a:lnTo>
                    <a:pt x="144" y="129"/>
                  </a:lnTo>
                  <a:lnTo>
                    <a:pt x="151" y="130"/>
                  </a:lnTo>
                  <a:lnTo>
                    <a:pt x="158" y="126"/>
                  </a:lnTo>
                  <a:lnTo>
                    <a:pt x="167" y="124"/>
                  </a:lnTo>
                  <a:lnTo>
                    <a:pt x="169" y="124"/>
                  </a:lnTo>
                  <a:lnTo>
                    <a:pt x="175" y="127"/>
                  </a:lnTo>
                  <a:lnTo>
                    <a:pt x="178" y="126"/>
                  </a:lnTo>
                  <a:lnTo>
                    <a:pt x="179" y="124"/>
                  </a:lnTo>
                  <a:lnTo>
                    <a:pt x="185" y="124"/>
                  </a:lnTo>
                  <a:lnTo>
                    <a:pt x="187" y="123"/>
                  </a:lnTo>
                  <a:lnTo>
                    <a:pt x="187" y="122"/>
                  </a:lnTo>
                  <a:lnTo>
                    <a:pt x="191" y="117"/>
                  </a:lnTo>
                  <a:lnTo>
                    <a:pt x="194" y="117"/>
                  </a:lnTo>
                  <a:lnTo>
                    <a:pt x="199" y="120"/>
                  </a:lnTo>
                  <a:lnTo>
                    <a:pt x="204" y="129"/>
                  </a:lnTo>
                  <a:lnTo>
                    <a:pt x="207" y="132"/>
                  </a:lnTo>
                  <a:lnTo>
                    <a:pt x="210" y="133"/>
                  </a:lnTo>
                  <a:lnTo>
                    <a:pt x="215" y="130"/>
                  </a:lnTo>
                  <a:lnTo>
                    <a:pt x="215" y="126"/>
                  </a:lnTo>
                  <a:lnTo>
                    <a:pt x="214" y="123"/>
                  </a:lnTo>
                  <a:lnTo>
                    <a:pt x="214" y="122"/>
                  </a:lnTo>
                  <a:lnTo>
                    <a:pt x="212" y="119"/>
                  </a:lnTo>
                  <a:lnTo>
                    <a:pt x="212" y="114"/>
                  </a:lnTo>
                  <a:lnTo>
                    <a:pt x="218" y="116"/>
                  </a:lnTo>
                  <a:lnTo>
                    <a:pt x="222" y="122"/>
                  </a:lnTo>
                  <a:lnTo>
                    <a:pt x="225" y="129"/>
                  </a:lnTo>
                  <a:lnTo>
                    <a:pt x="225" y="137"/>
                  </a:lnTo>
                  <a:lnTo>
                    <a:pt x="227" y="142"/>
                  </a:lnTo>
                  <a:lnTo>
                    <a:pt x="228" y="143"/>
                  </a:lnTo>
                  <a:lnTo>
                    <a:pt x="231" y="145"/>
                  </a:lnTo>
                  <a:lnTo>
                    <a:pt x="244" y="149"/>
                  </a:lnTo>
                  <a:lnTo>
                    <a:pt x="248" y="153"/>
                  </a:lnTo>
                  <a:lnTo>
                    <a:pt x="250" y="165"/>
                  </a:lnTo>
                  <a:lnTo>
                    <a:pt x="250" y="177"/>
                  </a:lnTo>
                  <a:lnTo>
                    <a:pt x="251" y="176"/>
                  </a:lnTo>
                  <a:lnTo>
                    <a:pt x="254" y="176"/>
                  </a:lnTo>
                  <a:lnTo>
                    <a:pt x="254" y="179"/>
                  </a:lnTo>
                  <a:lnTo>
                    <a:pt x="251" y="180"/>
                  </a:lnTo>
                  <a:lnTo>
                    <a:pt x="237" y="180"/>
                  </a:lnTo>
                  <a:lnTo>
                    <a:pt x="228" y="179"/>
                  </a:lnTo>
                  <a:lnTo>
                    <a:pt x="221" y="176"/>
                  </a:lnTo>
                  <a:lnTo>
                    <a:pt x="220" y="176"/>
                  </a:lnTo>
                  <a:lnTo>
                    <a:pt x="217" y="179"/>
                  </a:lnTo>
                  <a:lnTo>
                    <a:pt x="217" y="180"/>
                  </a:lnTo>
                  <a:lnTo>
                    <a:pt x="215" y="183"/>
                  </a:lnTo>
                  <a:lnTo>
                    <a:pt x="214" y="185"/>
                  </a:lnTo>
                  <a:lnTo>
                    <a:pt x="211" y="186"/>
                  </a:lnTo>
                  <a:lnTo>
                    <a:pt x="195" y="186"/>
                  </a:lnTo>
                  <a:lnTo>
                    <a:pt x="191" y="188"/>
                  </a:lnTo>
                  <a:lnTo>
                    <a:pt x="184" y="193"/>
                  </a:lnTo>
                  <a:lnTo>
                    <a:pt x="177" y="202"/>
                  </a:lnTo>
                  <a:lnTo>
                    <a:pt x="169" y="213"/>
                  </a:lnTo>
                  <a:lnTo>
                    <a:pt x="169" y="219"/>
                  </a:lnTo>
                  <a:lnTo>
                    <a:pt x="172" y="225"/>
                  </a:lnTo>
                  <a:lnTo>
                    <a:pt x="172" y="231"/>
                  </a:lnTo>
                  <a:lnTo>
                    <a:pt x="169" y="231"/>
                  </a:lnTo>
                  <a:lnTo>
                    <a:pt x="167" y="229"/>
                  </a:lnTo>
                  <a:lnTo>
                    <a:pt x="165" y="228"/>
                  </a:lnTo>
                  <a:lnTo>
                    <a:pt x="162" y="226"/>
                  </a:lnTo>
                  <a:lnTo>
                    <a:pt x="161" y="225"/>
                  </a:lnTo>
                  <a:lnTo>
                    <a:pt x="158" y="226"/>
                  </a:lnTo>
                  <a:lnTo>
                    <a:pt x="156" y="228"/>
                  </a:lnTo>
                  <a:lnTo>
                    <a:pt x="155" y="231"/>
                  </a:lnTo>
                  <a:lnTo>
                    <a:pt x="155" y="232"/>
                  </a:lnTo>
                  <a:lnTo>
                    <a:pt x="154" y="235"/>
                  </a:lnTo>
                  <a:lnTo>
                    <a:pt x="151" y="238"/>
                  </a:lnTo>
                  <a:lnTo>
                    <a:pt x="148" y="238"/>
                  </a:lnTo>
                  <a:lnTo>
                    <a:pt x="145" y="235"/>
                  </a:lnTo>
                  <a:lnTo>
                    <a:pt x="142" y="229"/>
                  </a:lnTo>
                  <a:lnTo>
                    <a:pt x="139" y="228"/>
                  </a:lnTo>
                  <a:lnTo>
                    <a:pt x="138" y="226"/>
                  </a:lnTo>
                  <a:lnTo>
                    <a:pt x="135" y="225"/>
                  </a:lnTo>
                  <a:lnTo>
                    <a:pt x="132" y="225"/>
                  </a:lnTo>
                  <a:lnTo>
                    <a:pt x="126" y="228"/>
                  </a:lnTo>
                  <a:lnTo>
                    <a:pt x="124" y="228"/>
                  </a:lnTo>
                  <a:lnTo>
                    <a:pt x="118" y="219"/>
                  </a:lnTo>
                  <a:lnTo>
                    <a:pt x="118" y="209"/>
                  </a:lnTo>
                  <a:lnTo>
                    <a:pt x="119" y="199"/>
                  </a:lnTo>
                  <a:lnTo>
                    <a:pt x="119" y="196"/>
                  </a:lnTo>
                  <a:lnTo>
                    <a:pt x="118" y="193"/>
                  </a:lnTo>
                  <a:lnTo>
                    <a:pt x="116" y="192"/>
                  </a:lnTo>
                  <a:lnTo>
                    <a:pt x="113" y="190"/>
                  </a:lnTo>
                  <a:lnTo>
                    <a:pt x="112" y="188"/>
                  </a:lnTo>
                  <a:lnTo>
                    <a:pt x="109" y="186"/>
                  </a:lnTo>
                  <a:lnTo>
                    <a:pt x="106" y="180"/>
                  </a:lnTo>
                  <a:lnTo>
                    <a:pt x="106" y="170"/>
                  </a:lnTo>
                  <a:lnTo>
                    <a:pt x="105" y="167"/>
                  </a:lnTo>
                  <a:lnTo>
                    <a:pt x="103" y="166"/>
                  </a:lnTo>
                  <a:lnTo>
                    <a:pt x="93" y="166"/>
                  </a:lnTo>
                  <a:lnTo>
                    <a:pt x="91" y="163"/>
                  </a:lnTo>
                  <a:lnTo>
                    <a:pt x="91" y="157"/>
                  </a:lnTo>
                  <a:lnTo>
                    <a:pt x="92" y="153"/>
                  </a:lnTo>
                  <a:lnTo>
                    <a:pt x="92" y="142"/>
                  </a:lnTo>
                  <a:lnTo>
                    <a:pt x="89" y="130"/>
                  </a:lnTo>
                  <a:lnTo>
                    <a:pt x="79" y="130"/>
                  </a:lnTo>
                  <a:lnTo>
                    <a:pt x="73" y="132"/>
                  </a:lnTo>
                  <a:lnTo>
                    <a:pt x="69" y="134"/>
                  </a:lnTo>
                  <a:lnTo>
                    <a:pt x="63" y="134"/>
                  </a:lnTo>
                  <a:lnTo>
                    <a:pt x="63" y="129"/>
                  </a:lnTo>
                  <a:lnTo>
                    <a:pt x="65" y="126"/>
                  </a:lnTo>
                  <a:lnTo>
                    <a:pt x="65" y="122"/>
                  </a:lnTo>
                  <a:lnTo>
                    <a:pt x="63" y="120"/>
                  </a:lnTo>
                  <a:lnTo>
                    <a:pt x="55" y="123"/>
                  </a:lnTo>
                  <a:lnTo>
                    <a:pt x="46" y="124"/>
                  </a:lnTo>
                  <a:lnTo>
                    <a:pt x="36" y="122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4"/>
                  </a:lnTo>
                  <a:lnTo>
                    <a:pt x="7" y="114"/>
                  </a:lnTo>
                  <a:lnTo>
                    <a:pt x="0" y="107"/>
                  </a:lnTo>
                  <a:lnTo>
                    <a:pt x="2" y="107"/>
                  </a:lnTo>
                  <a:lnTo>
                    <a:pt x="3" y="103"/>
                  </a:lnTo>
                  <a:lnTo>
                    <a:pt x="3" y="89"/>
                  </a:lnTo>
                  <a:lnTo>
                    <a:pt x="6" y="86"/>
                  </a:lnTo>
                  <a:lnTo>
                    <a:pt x="9" y="81"/>
                  </a:lnTo>
                  <a:lnTo>
                    <a:pt x="10" y="76"/>
                  </a:lnTo>
                  <a:lnTo>
                    <a:pt x="9" y="70"/>
                  </a:lnTo>
                  <a:lnTo>
                    <a:pt x="6" y="60"/>
                  </a:lnTo>
                  <a:lnTo>
                    <a:pt x="2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12" y="43"/>
                  </a:lnTo>
                  <a:lnTo>
                    <a:pt x="17" y="41"/>
                  </a:lnTo>
                  <a:lnTo>
                    <a:pt x="23" y="38"/>
                  </a:lnTo>
                  <a:lnTo>
                    <a:pt x="30" y="33"/>
                  </a:lnTo>
                  <a:lnTo>
                    <a:pt x="33" y="31"/>
                  </a:lnTo>
                  <a:lnTo>
                    <a:pt x="38" y="31"/>
                  </a:lnTo>
                  <a:lnTo>
                    <a:pt x="42" y="30"/>
                  </a:lnTo>
                  <a:lnTo>
                    <a:pt x="45" y="28"/>
                  </a:lnTo>
                  <a:lnTo>
                    <a:pt x="48" y="28"/>
                  </a:lnTo>
                  <a:lnTo>
                    <a:pt x="49" y="30"/>
                  </a:lnTo>
                  <a:lnTo>
                    <a:pt x="50" y="33"/>
                  </a:lnTo>
                  <a:lnTo>
                    <a:pt x="50" y="36"/>
                  </a:lnTo>
                  <a:lnTo>
                    <a:pt x="49" y="38"/>
                  </a:lnTo>
                  <a:lnTo>
                    <a:pt x="53" y="37"/>
                  </a:lnTo>
                  <a:lnTo>
                    <a:pt x="59" y="37"/>
                  </a:lnTo>
                  <a:lnTo>
                    <a:pt x="62" y="38"/>
                  </a:lnTo>
                  <a:lnTo>
                    <a:pt x="63" y="41"/>
                  </a:lnTo>
                  <a:lnTo>
                    <a:pt x="63" y="44"/>
                  </a:lnTo>
                  <a:lnTo>
                    <a:pt x="65" y="48"/>
                  </a:lnTo>
                  <a:lnTo>
                    <a:pt x="69" y="48"/>
                  </a:lnTo>
                  <a:lnTo>
                    <a:pt x="78" y="51"/>
                  </a:lnTo>
                  <a:lnTo>
                    <a:pt x="81" y="54"/>
                  </a:lnTo>
                  <a:lnTo>
                    <a:pt x="82" y="57"/>
                  </a:lnTo>
                  <a:lnTo>
                    <a:pt x="83" y="59"/>
                  </a:lnTo>
                  <a:lnTo>
                    <a:pt x="83" y="64"/>
                  </a:lnTo>
                  <a:lnTo>
                    <a:pt x="82" y="67"/>
                  </a:lnTo>
                  <a:lnTo>
                    <a:pt x="82" y="70"/>
                  </a:lnTo>
                  <a:lnTo>
                    <a:pt x="83" y="73"/>
                  </a:lnTo>
                  <a:lnTo>
                    <a:pt x="83" y="76"/>
                  </a:lnTo>
                  <a:lnTo>
                    <a:pt x="89" y="79"/>
                  </a:lnTo>
                  <a:lnTo>
                    <a:pt x="95" y="79"/>
                  </a:lnTo>
                  <a:lnTo>
                    <a:pt x="98" y="76"/>
                  </a:lnTo>
                  <a:lnTo>
                    <a:pt x="101" y="67"/>
                  </a:lnTo>
                  <a:lnTo>
                    <a:pt x="99" y="63"/>
                  </a:lnTo>
                  <a:lnTo>
                    <a:pt x="99" y="54"/>
                  </a:lnTo>
                  <a:lnTo>
                    <a:pt x="98" y="51"/>
                  </a:lnTo>
                  <a:lnTo>
                    <a:pt x="95" y="48"/>
                  </a:lnTo>
                  <a:lnTo>
                    <a:pt x="93" y="46"/>
                  </a:lnTo>
                  <a:lnTo>
                    <a:pt x="91" y="44"/>
                  </a:lnTo>
                  <a:lnTo>
                    <a:pt x="89" y="41"/>
                  </a:lnTo>
                  <a:lnTo>
                    <a:pt x="89" y="36"/>
                  </a:lnTo>
                  <a:lnTo>
                    <a:pt x="91" y="31"/>
                  </a:lnTo>
                  <a:lnTo>
                    <a:pt x="89" y="28"/>
                  </a:lnTo>
                  <a:lnTo>
                    <a:pt x="89" y="26"/>
                  </a:lnTo>
                  <a:lnTo>
                    <a:pt x="92" y="20"/>
                  </a:lnTo>
                  <a:lnTo>
                    <a:pt x="96" y="18"/>
                  </a:lnTo>
                  <a:lnTo>
                    <a:pt x="101" y="18"/>
                  </a:lnTo>
                  <a:lnTo>
                    <a:pt x="106" y="16"/>
                  </a:lnTo>
                  <a:lnTo>
                    <a:pt x="106" y="11"/>
                  </a:lnTo>
                  <a:lnTo>
                    <a:pt x="101" y="11"/>
                  </a:lnTo>
                  <a:lnTo>
                    <a:pt x="96" y="10"/>
                  </a:lnTo>
                  <a:lnTo>
                    <a:pt x="91" y="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CECEC"/>
            </a:solidFill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15" name="Freeform 100">
              <a:extLst>
                <a:ext uri="{FF2B5EF4-FFF2-40B4-BE49-F238E27FC236}">
                  <a16:creationId xmlns:a16="http://schemas.microsoft.com/office/drawing/2014/main" xmlns="" id="{21152896-BFD3-4463-9D40-6774FAB60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450" y="2197100"/>
              <a:ext cx="550862" cy="528638"/>
            </a:xfrm>
            <a:custGeom>
              <a:avLst/>
              <a:gdLst/>
              <a:ahLst/>
              <a:cxnLst>
                <a:cxn ang="0">
                  <a:pos x="116" y="3"/>
                </a:cxn>
                <a:cxn ang="0">
                  <a:pos x="135" y="17"/>
                </a:cxn>
                <a:cxn ang="0">
                  <a:pos x="172" y="12"/>
                </a:cxn>
                <a:cxn ang="0">
                  <a:pos x="179" y="53"/>
                </a:cxn>
                <a:cxn ang="0">
                  <a:pos x="168" y="89"/>
                </a:cxn>
                <a:cxn ang="0">
                  <a:pos x="186" y="110"/>
                </a:cxn>
                <a:cxn ang="0">
                  <a:pos x="191" y="125"/>
                </a:cxn>
                <a:cxn ang="0">
                  <a:pos x="205" y="138"/>
                </a:cxn>
                <a:cxn ang="0">
                  <a:pos x="216" y="149"/>
                </a:cxn>
                <a:cxn ang="0">
                  <a:pos x="236" y="161"/>
                </a:cxn>
                <a:cxn ang="0">
                  <a:pos x="252" y="176"/>
                </a:cxn>
                <a:cxn ang="0">
                  <a:pos x="261" y="194"/>
                </a:cxn>
                <a:cxn ang="0">
                  <a:pos x="287" y="202"/>
                </a:cxn>
                <a:cxn ang="0">
                  <a:pos x="292" y="222"/>
                </a:cxn>
                <a:cxn ang="0">
                  <a:pos x="312" y="229"/>
                </a:cxn>
                <a:cxn ang="0">
                  <a:pos x="327" y="229"/>
                </a:cxn>
                <a:cxn ang="0">
                  <a:pos x="322" y="247"/>
                </a:cxn>
                <a:cxn ang="0">
                  <a:pos x="337" y="262"/>
                </a:cxn>
                <a:cxn ang="0">
                  <a:pos x="340" y="280"/>
                </a:cxn>
                <a:cxn ang="0">
                  <a:pos x="302" y="288"/>
                </a:cxn>
                <a:cxn ang="0">
                  <a:pos x="289" y="294"/>
                </a:cxn>
                <a:cxn ang="0">
                  <a:pos x="295" y="304"/>
                </a:cxn>
                <a:cxn ang="0">
                  <a:pos x="297" y="313"/>
                </a:cxn>
                <a:cxn ang="0">
                  <a:pos x="297" y="323"/>
                </a:cxn>
                <a:cxn ang="0">
                  <a:pos x="284" y="324"/>
                </a:cxn>
                <a:cxn ang="0">
                  <a:pos x="274" y="310"/>
                </a:cxn>
                <a:cxn ang="0">
                  <a:pos x="262" y="324"/>
                </a:cxn>
                <a:cxn ang="0">
                  <a:pos x="234" y="310"/>
                </a:cxn>
                <a:cxn ang="0">
                  <a:pos x="205" y="285"/>
                </a:cxn>
                <a:cxn ang="0">
                  <a:pos x="185" y="244"/>
                </a:cxn>
                <a:cxn ang="0">
                  <a:pos x="169" y="224"/>
                </a:cxn>
                <a:cxn ang="0">
                  <a:pos x="143" y="219"/>
                </a:cxn>
                <a:cxn ang="0">
                  <a:pos x="123" y="214"/>
                </a:cxn>
                <a:cxn ang="0">
                  <a:pos x="110" y="227"/>
                </a:cxn>
                <a:cxn ang="0">
                  <a:pos x="96" y="175"/>
                </a:cxn>
                <a:cxn ang="0">
                  <a:pos x="86" y="168"/>
                </a:cxn>
                <a:cxn ang="0">
                  <a:pos x="69" y="163"/>
                </a:cxn>
                <a:cxn ang="0">
                  <a:pos x="49" y="148"/>
                </a:cxn>
                <a:cxn ang="0">
                  <a:pos x="24" y="115"/>
                </a:cxn>
                <a:cxn ang="0">
                  <a:pos x="11" y="83"/>
                </a:cxn>
                <a:cxn ang="0">
                  <a:pos x="0" y="66"/>
                </a:cxn>
                <a:cxn ang="0">
                  <a:pos x="11" y="52"/>
                </a:cxn>
                <a:cxn ang="0">
                  <a:pos x="24" y="52"/>
                </a:cxn>
                <a:cxn ang="0">
                  <a:pos x="36" y="62"/>
                </a:cxn>
                <a:cxn ang="0">
                  <a:pos x="41" y="52"/>
                </a:cxn>
                <a:cxn ang="0">
                  <a:pos x="50" y="52"/>
                </a:cxn>
                <a:cxn ang="0">
                  <a:pos x="57" y="49"/>
                </a:cxn>
                <a:cxn ang="0">
                  <a:pos x="69" y="19"/>
                </a:cxn>
                <a:cxn ang="0">
                  <a:pos x="99" y="9"/>
                </a:cxn>
                <a:cxn ang="0">
                  <a:pos x="105" y="0"/>
                </a:cxn>
              </a:cxnLst>
              <a:rect l="0" t="0" r="r" b="b"/>
              <a:pathLst>
                <a:path w="347" h="333">
                  <a:moveTo>
                    <a:pt x="105" y="0"/>
                  </a:moveTo>
                  <a:lnTo>
                    <a:pt x="106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2" y="6"/>
                  </a:lnTo>
                  <a:lnTo>
                    <a:pt x="126" y="6"/>
                  </a:lnTo>
                  <a:lnTo>
                    <a:pt x="127" y="13"/>
                  </a:lnTo>
                  <a:lnTo>
                    <a:pt x="135" y="17"/>
                  </a:lnTo>
                  <a:lnTo>
                    <a:pt x="143" y="19"/>
                  </a:lnTo>
                  <a:lnTo>
                    <a:pt x="155" y="16"/>
                  </a:lnTo>
                  <a:lnTo>
                    <a:pt x="165" y="9"/>
                  </a:lnTo>
                  <a:lnTo>
                    <a:pt x="172" y="12"/>
                  </a:lnTo>
                  <a:lnTo>
                    <a:pt x="178" y="19"/>
                  </a:lnTo>
                  <a:lnTo>
                    <a:pt x="183" y="29"/>
                  </a:lnTo>
                  <a:lnTo>
                    <a:pt x="183" y="37"/>
                  </a:lnTo>
                  <a:lnTo>
                    <a:pt x="179" y="53"/>
                  </a:lnTo>
                  <a:lnTo>
                    <a:pt x="175" y="63"/>
                  </a:lnTo>
                  <a:lnTo>
                    <a:pt x="169" y="72"/>
                  </a:lnTo>
                  <a:lnTo>
                    <a:pt x="168" y="77"/>
                  </a:lnTo>
                  <a:lnTo>
                    <a:pt x="168" y="89"/>
                  </a:lnTo>
                  <a:lnTo>
                    <a:pt x="170" y="95"/>
                  </a:lnTo>
                  <a:lnTo>
                    <a:pt x="176" y="99"/>
                  </a:lnTo>
                  <a:lnTo>
                    <a:pt x="181" y="103"/>
                  </a:lnTo>
                  <a:lnTo>
                    <a:pt x="186" y="110"/>
                  </a:lnTo>
                  <a:lnTo>
                    <a:pt x="188" y="113"/>
                  </a:lnTo>
                  <a:lnTo>
                    <a:pt x="188" y="118"/>
                  </a:lnTo>
                  <a:lnTo>
                    <a:pt x="189" y="120"/>
                  </a:lnTo>
                  <a:lnTo>
                    <a:pt x="191" y="125"/>
                  </a:lnTo>
                  <a:lnTo>
                    <a:pt x="195" y="129"/>
                  </a:lnTo>
                  <a:lnTo>
                    <a:pt x="201" y="132"/>
                  </a:lnTo>
                  <a:lnTo>
                    <a:pt x="203" y="135"/>
                  </a:lnTo>
                  <a:lnTo>
                    <a:pt x="205" y="138"/>
                  </a:lnTo>
                  <a:lnTo>
                    <a:pt x="206" y="139"/>
                  </a:lnTo>
                  <a:lnTo>
                    <a:pt x="208" y="143"/>
                  </a:lnTo>
                  <a:lnTo>
                    <a:pt x="212" y="148"/>
                  </a:lnTo>
                  <a:lnTo>
                    <a:pt x="216" y="149"/>
                  </a:lnTo>
                  <a:lnTo>
                    <a:pt x="228" y="149"/>
                  </a:lnTo>
                  <a:lnTo>
                    <a:pt x="234" y="152"/>
                  </a:lnTo>
                  <a:lnTo>
                    <a:pt x="236" y="156"/>
                  </a:lnTo>
                  <a:lnTo>
                    <a:pt x="236" y="161"/>
                  </a:lnTo>
                  <a:lnTo>
                    <a:pt x="239" y="172"/>
                  </a:lnTo>
                  <a:lnTo>
                    <a:pt x="241" y="173"/>
                  </a:lnTo>
                  <a:lnTo>
                    <a:pt x="246" y="173"/>
                  </a:lnTo>
                  <a:lnTo>
                    <a:pt x="252" y="176"/>
                  </a:lnTo>
                  <a:lnTo>
                    <a:pt x="254" y="178"/>
                  </a:lnTo>
                  <a:lnTo>
                    <a:pt x="254" y="185"/>
                  </a:lnTo>
                  <a:lnTo>
                    <a:pt x="257" y="191"/>
                  </a:lnTo>
                  <a:lnTo>
                    <a:pt x="261" y="194"/>
                  </a:lnTo>
                  <a:lnTo>
                    <a:pt x="271" y="196"/>
                  </a:lnTo>
                  <a:lnTo>
                    <a:pt x="279" y="198"/>
                  </a:lnTo>
                  <a:lnTo>
                    <a:pt x="285" y="199"/>
                  </a:lnTo>
                  <a:lnTo>
                    <a:pt x="287" y="202"/>
                  </a:lnTo>
                  <a:lnTo>
                    <a:pt x="287" y="211"/>
                  </a:lnTo>
                  <a:lnTo>
                    <a:pt x="285" y="212"/>
                  </a:lnTo>
                  <a:lnTo>
                    <a:pt x="287" y="216"/>
                  </a:lnTo>
                  <a:lnTo>
                    <a:pt x="292" y="222"/>
                  </a:lnTo>
                  <a:lnTo>
                    <a:pt x="301" y="228"/>
                  </a:lnTo>
                  <a:lnTo>
                    <a:pt x="307" y="231"/>
                  </a:lnTo>
                  <a:lnTo>
                    <a:pt x="310" y="231"/>
                  </a:lnTo>
                  <a:lnTo>
                    <a:pt x="312" y="229"/>
                  </a:lnTo>
                  <a:lnTo>
                    <a:pt x="317" y="228"/>
                  </a:lnTo>
                  <a:lnTo>
                    <a:pt x="320" y="227"/>
                  </a:lnTo>
                  <a:lnTo>
                    <a:pt x="325" y="227"/>
                  </a:lnTo>
                  <a:lnTo>
                    <a:pt x="327" y="229"/>
                  </a:lnTo>
                  <a:lnTo>
                    <a:pt x="330" y="232"/>
                  </a:lnTo>
                  <a:lnTo>
                    <a:pt x="331" y="237"/>
                  </a:lnTo>
                  <a:lnTo>
                    <a:pt x="331" y="238"/>
                  </a:lnTo>
                  <a:lnTo>
                    <a:pt x="322" y="247"/>
                  </a:lnTo>
                  <a:lnTo>
                    <a:pt x="322" y="249"/>
                  </a:lnTo>
                  <a:lnTo>
                    <a:pt x="325" y="252"/>
                  </a:lnTo>
                  <a:lnTo>
                    <a:pt x="328" y="257"/>
                  </a:lnTo>
                  <a:lnTo>
                    <a:pt x="337" y="262"/>
                  </a:lnTo>
                  <a:lnTo>
                    <a:pt x="343" y="267"/>
                  </a:lnTo>
                  <a:lnTo>
                    <a:pt x="347" y="270"/>
                  </a:lnTo>
                  <a:lnTo>
                    <a:pt x="345" y="274"/>
                  </a:lnTo>
                  <a:lnTo>
                    <a:pt x="340" y="280"/>
                  </a:lnTo>
                  <a:lnTo>
                    <a:pt x="334" y="282"/>
                  </a:lnTo>
                  <a:lnTo>
                    <a:pt x="320" y="288"/>
                  </a:lnTo>
                  <a:lnTo>
                    <a:pt x="310" y="290"/>
                  </a:lnTo>
                  <a:lnTo>
                    <a:pt x="302" y="288"/>
                  </a:lnTo>
                  <a:lnTo>
                    <a:pt x="298" y="287"/>
                  </a:lnTo>
                  <a:lnTo>
                    <a:pt x="294" y="287"/>
                  </a:lnTo>
                  <a:lnTo>
                    <a:pt x="291" y="290"/>
                  </a:lnTo>
                  <a:lnTo>
                    <a:pt x="289" y="294"/>
                  </a:lnTo>
                  <a:lnTo>
                    <a:pt x="291" y="297"/>
                  </a:lnTo>
                  <a:lnTo>
                    <a:pt x="291" y="300"/>
                  </a:lnTo>
                  <a:lnTo>
                    <a:pt x="292" y="302"/>
                  </a:lnTo>
                  <a:lnTo>
                    <a:pt x="295" y="304"/>
                  </a:lnTo>
                  <a:lnTo>
                    <a:pt x="297" y="307"/>
                  </a:lnTo>
                  <a:lnTo>
                    <a:pt x="298" y="308"/>
                  </a:lnTo>
                  <a:lnTo>
                    <a:pt x="298" y="313"/>
                  </a:lnTo>
                  <a:lnTo>
                    <a:pt x="297" y="313"/>
                  </a:lnTo>
                  <a:lnTo>
                    <a:pt x="295" y="314"/>
                  </a:lnTo>
                  <a:lnTo>
                    <a:pt x="294" y="314"/>
                  </a:lnTo>
                  <a:lnTo>
                    <a:pt x="294" y="317"/>
                  </a:lnTo>
                  <a:lnTo>
                    <a:pt x="297" y="323"/>
                  </a:lnTo>
                  <a:lnTo>
                    <a:pt x="297" y="327"/>
                  </a:lnTo>
                  <a:lnTo>
                    <a:pt x="295" y="330"/>
                  </a:lnTo>
                  <a:lnTo>
                    <a:pt x="289" y="333"/>
                  </a:lnTo>
                  <a:lnTo>
                    <a:pt x="284" y="324"/>
                  </a:lnTo>
                  <a:lnTo>
                    <a:pt x="282" y="320"/>
                  </a:lnTo>
                  <a:lnTo>
                    <a:pt x="278" y="311"/>
                  </a:lnTo>
                  <a:lnTo>
                    <a:pt x="275" y="310"/>
                  </a:lnTo>
                  <a:lnTo>
                    <a:pt x="274" y="310"/>
                  </a:lnTo>
                  <a:lnTo>
                    <a:pt x="272" y="313"/>
                  </a:lnTo>
                  <a:lnTo>
                    <a:pt x="269" y="315"/>
                  </a:lnTo>
                  <a:lnTo>
                    <a:pt x="268" y="318"/>
                  </a:lnTo>
                  <a:lnTo>
                    <a:pt x="262" y="324"/>
                  </a:lnTo>
                  <a:lnTo>
                    <a:pt x="248" y="324"/>
                  </a:lnTo>
                  <a:lnTo>
                    <a:pt x="242" y="321"/>
                  </a:lnTo>
                  <a:lnTo>
                    <a:pt x="236" y="315"/>
                  </a:lnTo>
                  <a:lnTo>
                    <a:pt x="234" y="310"/>
                  </a:lnTo>
                  <a:lnTo>
                    <a:pt x="228" y="304"/>
                  </a:lnTo>
                  <a:lnTo>
                    <a:pt x="218" y="298"/>
                  </a:lnTo>
                  <a:lnTo>
                    <a:pt x="209" y="291"/>
                  </a:lnTo>
                  <a:lnTo>
                    <a:pt x="205" y="285"/>
                  </a:lnTo>
                  <a:lnTo>
                    <a:pt x="199" y="268"/>
                  </a:lnTo>
                  <a:lnTo>
                    <a:pt x="193" y="257"/>
                  </a:lnTo>
                  <a:lnTo>
                    <a:pt x="189" y="249"/>
                  </a:lnTo>
                  <a:lnTo>
                    <a:pt x="185" y="244"/>
                  </a:lnTo>
                  <a:lnTo>
                    <a:pt x="176" y="235"/>
                  </a:lnTo>
                  <a:lnTo>
                    <a:pt x="175" y="232"/>
                  </a:lnTo>
                  <a:lnTo>
                    <a:pt x="172" y="229"/>
                  </a:lnTo>
                  <a:lnTo>
                    <a:pt x="169" y="224"/>
                  </a:lnTo>
                  <a:lnTo>
                    <a:pt x="165" y="224"/>
                  </a:lnTo>
                  <a:lnTo>
                    <a:pt x="156" y="225"/>
                  </a:lnTo>
                  <a:lnTo>
                    <a:pt x="149" y="224"/>
                  </a:lnTo>
                  <a:lnTo>
                    <a:pt x="143" y="219"/>
                  </a:lnTo>
                  <a:lnTo>
                    <a:pt x="136" y="214"/>
                  </a:lnTo>
                  <a:lnTo>
                    <a:pt x="129" y="212"/>
                  </a:lnTo>
                  <a:lnTo>
                    <a:pt x="126" y="212"/>
                  </a:lnTo>
                  <a:lnTo>
                    <a:pt x="123" y="214"/>
                  </a:lnTo>
                  <a:lnTo>
                    <a:pt x="117" y="219"/>
                  </a:lnTo>
                  <a:lnTo>
                    <a:pt x="116" y="222"/>
                  </a:lnTo>
                  <a:lnTo>
                    <a:pt x="113" y="225"/>
                  </a:lnTo>
                  <a:lnTo>
                    <a:pt x="110" y="227"/>
                  </a:lnTo>
                  <a:lnTo>
                    <a:pt x="107" y="227"/>
                  </a:lnTo>
                  <a:lnTo>
                    <a:pt x="99" y="218"/>
                  </a:lnTo>
                  <a:lnTo>
                    <a:pt x="96" y="208"/>
                  </a:lnTo>
                  <a:lnTo>
                    <a:pt x="96" y="175"/>
                  </a:lnTo>
                  <a:lnTo>
                    <a:pt x="93" y="166"/>
                  </a:lnTo>
                  <a:lnTo>
                    <a:pt x="90" y="166"/>
                  </a:lnTo>
                  <a:lnTo>
                    <a:pt x="87" y="168"/>
                  </a:lnTo>
                  <a:lnTo>
                    <a:pt x="86" y="168"/>
                  </a:lnTo>
                  <a:lnTo>
                    <a:pt x="83" y="169"/>
                  </a:lnTo>
                  <a:lnTo>
                    <a:pt x="76" y="169"/>
                  </a:lnTo>
                  <a:lnTo>
                    <a:pt x="72" y="168"/>
                  </a:lnTo>
                  <a:lnTo>
                    <a:pt x="69" y="163"/>
                  </a:lnTo>
                  <a:lnTo>
                    <a:pt x="66" y="161"/>
                  </a:lnTo>
                  <a:lnTo>
                    <a:pt x="64" y="156"/>
                  </a:lnTo>
                  <a:lnTo>
                    <a:pt x="59" y="151"/>
                  </a:lnTo>
                  <a:lnTo>
                    <a:pt x="49" y="148"/>
                  </a:lnTo>
                  <a:lnTo>
                    <a:pt x="39" y="146"/>
                  </a:lnTo>
                  <a:lnTo>
                    <a:pt x="36" y="123"/>
                  </a:lnTo>
                  <a:lnTo>
                    <a:pt x="30" y="118"/>
                  </a:lnTo>
                  <a:lnTo>
                    <a:pt x="24" y="115"/>
                  </a:lnTo>
                  <a:lnTo>
                    <a:pt x="13" y="115"/>
                  </a:lnTo>
                  <a:lnTo>
                    <a:pt x="13" y="96"/>
                  </a:lnTo>
                  <a:lnTo>
                    <a:pt x="14" y="87"/>
                  </a:lnTo>
                  <a:lnTo>
                    <a:pt x="11" y="83"/>
                  </a:lnTo>
                  <a:lnTo>
                    <a:pt x="7" y="80"/>
                  </a:lnTo>
                  <a:lnTo>
                    <a:pt x="4" y="77"/>
                  </a:lnTo>
                  <a:lnTo>
                    <a:pt x="0" y="69"/>
                  </a:lnTo>
                  <a:lnTo>
                    <a:pt x="0" y="66"/>
                  </a:lnTo>
                  <a:lnTo>
                    <a:pt x="1" y="62"/>
                  </a:lnTo>
                  <a:lnTo>
                    <a:pt x="7" y="50"/>
                  </a:lnTo>
                  <a:lnTo>
                    <a:pt x="7" y="52"/>
                  </a:lnTo>
                  <a:lnTo>
                    <a:pt x="11" y="52"/>
                  </a:lnTo>
                  <a:lnTo>
                    <a:pt x="17" y="49"/>
                  </a:lnTo>
                  <a:lnTo>
                    <a:pt x="20" y="49"/>
                  </a:lnTo>
                  <a:lnTo>
                    <a:pt x="23" y="50"/>
                  </a:lnTo>
                  <a:lnTo>
                    <a:pt x="24" y="52"/>
                  </a:lnTo>
                  <a:lnTo>
                    <a:pt x="27" y="53"/>
                  </a:lnTo>
                  <a:lnTo>
                    <a:pt x="30" y="59"/>
                  </a:lnTo>
                  <a:lnTo>
                    <a:pt x="33" y="62"/>
                  </a:lnTo>
                  <a:lnTo>
                    <a:pt x="36" y="62"/>
                  </a:lnTo>
                  <a:lnTo>
                    <a:pt x="39" y="59"/>
                  </a:lnTo>
                  <a:lnTo>
                    <a:pt x="40" y="56"/>
                  </a:lnTo>
                  <a:lnTo>
                    <a:pt x="40" y="55"/>
                  </a:lnTo>
                  <a:lnTo>
                    <a:pt x="41" y="52"/>
                  </a:lnTo>
                  <a:lnTo>
                    <a:pt x="43" y="50"/>
                  </a:lnTo>
                  <a:lnTo>
                    <a:pt x="46" y="49"/>
                  </a:lnTo>
                  <a:lnTo>
                    <a:pt x="47" y="50"/>
                  </a:lnTo>
                  <a:lnTo>
                    <a:pt x="50" y="52"/>
                  </a:lnTo>
                  <a:lnTo>
                    <a:pt x="52" y="53"/>
                  </a:lnTo>
                  <a:lnTo>
                    <a:pt x="54" y="55"/>
                  </a:lnTo>
                  <a:lnTo>
                    <a:pt x="57" y="55"/>
                  </a:lnTo>
                  <a:lnTo>
                    <a:pt x="57" y="49"/>
                  </a:lnTo>
                  <a:lnTo>
                    <a:pt x="54" y="43"/>
                  </a:lnTo>
                  <a:lnTo>
                    <a:pt x="54" y="37"/>
                  </a:lnTo>
                  <a:lnTo>
                    <a:pt x="62" y="26"/>
                  </a:lnTo>
                  <a:lnTo>
                    <a:pt x="69" y="19"/>
                  </a:lnTo>
                  <a:lnTo>
                    <a:pt x="76" y="13"/>
                  </a:lnTo>
                  <a:lnTo>
                    <a:pt x="80" y="10"/>
                  </a:lnTo>
                  <a:lnTo>
                    <a:pt x="96" y="10"/>
                  </a:lnTo>
                  <a:lnTo>
                    <a:pt x="99" y="9"/>
                  </a:lnTo>
                  <a:lnTo>
                    <a:pt x="100" y="7"/>
                  </a:lnTo>
                  <a:lnTo>
                    <a:pt x="102" y="4"/>
                  </a:lnTo>
                  <a:lnTo>
                    <a:pt x="102" y="3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16" name="Freeform 101">
              <a:extLst>
                <a:ext uri="{FF2B5EF4-FFF2-40B4-BE49-F238E27FC236}">
                  <a16:creationId xmlns:a16="http://schemas.microsoft.com/office/drawing/2014/main" xmlns="" id="{47A372F2-CA51-41AB-9E64-8E65119E4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175" y="2085975"/>
              <a:ext cx="317500" cy="295275"/>
            </a:xfrm>
            <a:custGeom>
              <a:avLst/>
              <a:gdLst/>
              <a:ahLst/>
              <a:cxnLst>
                <a:cxn ang="0">
                  <a:pos x="71" y="1"/>
                </a:cxn>
                <a:cxn ang="0">
                  <a:pos x="91" y="7"/>
                </a:cxn>
                <a:cxn ang="0">
                  <a:pos x="117" y="18"/>
                </a:cxn>
                <a:cxn ang="0">
                  <a:pos x="136" y="16"/>
                </a:cxn>
                <a:cxn ang="0">
                  <a:pos x="134" y="28"/>
                </a:cxn>
                <a:cxn ang="0">
                  <a:pos x="150" y="24"/>
                </a:cxn>
                <a:cxn ang="0">
                  <a:pos x="163" y="47"/>
                </a:cxn>
                <a:cxn ang="0">
                  <a:pos x="164" y="60"/>
                </a:cxn>
                <a:cxn ang="0">
                  <a:pos x="177" y="64"/>
                </a:cxn>
                <a:cxn ang="0">
                  <a:pos x="183" y="82"/>
                </a:cxn>
                <a:cxn ang="0">
                  <a:pos x="189" y="87"/>
                </a:cxn>
                <a:cxn ang="0">
                  <a:pos x="189" y="103"/>
                </a:cxn>
                <a:cxn ang="0">
                  <a:pos x="187" y="132"/>
                </a:cxn>
                <a:cxn ang="0">
                  <a:pos x="190" y="147"/>
                </a:cxn>
                <a:cxn ang="0">
                  <a:pos x="200" y="157"/>
                </a:cxn>
                <a:cxn ang="0">
                  <a:pos x="196" y="186"/>
                </a:cxn>
                <a:cxn ang="0">
                  <a:pos x="186" y="176"/>
                </a:cxn>
                <a:cxn ang="0">
                  <a:pos x="177" y="163"/>
                </a:cxn>
                <a:cxn ang="0">
                  <a:pos x="159" y="159"/>
                </a:cxn>
                <a:cxn ang="0">
                  <a:pos x="147" y="155"/>
                </a:cxn>
                <a:cxn ang="0">
                  <a:pos x="141" y="155"/>
                </a:cxn>
                <a:cxn ang="0">
                  <a:pos x="140" y="127"/>
                </a:cxn>
                <a:cxn ang="0">
                  <a:pos x="134" y="129"/>
                </a:cxn>
                <a:cxn ang="0">
                  <a:pos x="126" y="120"/>
                </a:cxn>
                <a:cxn ang="0">
                  <a:pos x="119" y="113"/>
                </a:cxn>
                <a:cxn ang="0">
                  <a:pos x="114" y="119"/>
                </a:cxn>
                <a:cxn ang="0">
                  <a:pos x="114" y="126"/>
                </a:cxn>
                <a:cxn ang="0">
                  <a:pos x="100" y="133"/>
                </a:cxn>
                <a:cxn ang="0">
                  <a:pos x="86" y="129"/>
                </a:cxn>
                <a:cxn ang="0">
                  <a:pos x="68" y="120"/>
                </a:cxn>
                <a:cxn ang="0">
                  <a:pos x="50" y="120"/>
                </a:cxn>
                <a:cxn ang="0">
                  <a:pos x="37" y="110"/>
                </a:cxn>
                <a:cxn ang="0">
                  <a:pos x="24" y="109"/>
                </a:cxn>
                <a:cxn ang="0">
                  <a:pos x="12" y="100"/>
                </a:cxn>
                <a:cxn ang="0">
                  <a:pos x="1" y="93"/>
                </a:cxn>
                <a:cxn ang="0">
                  <a:pos x="4" y="89"/>
                </a:cxn>
                <a:cxn ang="0">
                  <a:pos x="11" y="76"/>
                </a:cxn>
                <a:cxn ang="0">
                  <a:pos x="15" y="69"/>
                </a:cxn>
                <a:cxn ang="0">
                  <a:pos x="20" y="60"/>
                </a:cxn>
                <a:cxn ang="0">
                  <a:pos x="34" y="56"/>
                </a:cxn>
                <a:cxn ang="0">
                  <a:pos x="45" y="44"/>
                </a:cxn>
                <a:cxn ang="0">
                  <a:pos x="50" y="3"/>
                </a:cxn>
              </a:cxnLst>
              <a:rect l="0" t="0" r="r" b="b"/>
              <a:pathLst>
                <a:path w="200" h="186">
                  <a:moveTo>
                    <a:pt x="54" y="0"/>
                  </a:moveTo>
                  <a:lnTo>
                    <a:pt x="58" y="1"/>
                  </a:lnTo>
                  <a:lnTo>
                    <a:pt x="71" y="1"/>
                  </a:lnTo>
                  <a:lnTo>
                    <a:pt x="78" y="8"/>
                  </a:lnTo>
                  <a:lnTo>
                    <a:pt x="86" y="8"/>
                  </a:lnTo>
                  <a:lnTo>
                    <a:pt x="91" y="7"/>
                  </a:lnTo>
                  <a:lnTo>
                    <a:pt x="96" y="8"/>
                  </a:lnTo>
                  <a:lnTo>
                    <a:pt x="107" y="16"/>
                  </a:lnTo>
                  <a:lnTo>
                    <a:pt x="117" y="18"/>
                  </a:lnTo>
                  <a:lnTo>
                    <a:pt x="126" y="17"/>
                  </a:lnTo>
                  <a:lnTo>
                    <a:pt x="134" y="14"/>
                  </a:lnTo>
                  <a:lnTo>
                    <a:pt x="136" y="16"/>
                  </a:lnTo>
                  <a:lnTo>
                    <a:pt x="136" y="20"/>
                  </a:lnTo>
                  <a:lnTo>
                    <a:pt x="134" y="23"/>
                  </a:lnTo>
                  <a:lnTo>
                    <a:pt x="134" y="28"/>
                  </a:lnTo>
                  <a:lnTo>
                    <a:pt x="140" y="28"/>
                  </a:lnTo>
                  <a:lnTo>
                    <a:pt x="144" y="26"/>
                  </a:lnTo>
                  <a:lnTo>
                    <a:pt x="150" y="24"/>
                  </a:lnTo>
                  <a:lnTo>
                    <a:pt x="160" y="24"/>
                  </a:lnTo>
                  <a:lnTo>
                    <a:pt x="163" y="36"/>
                  </a:lnTo>
                  <a:lnTo>
                    <a:pt x="163" y="47"/>
                  </a:lnTo>
                  <a:lnTo>
                    <a:pt x="162" y="51"/>
                  </a:lnTo>
                  <a:lnTo>
                    <a:pt x="162" y="57"/>
                  </a:lnTo>
                  <a:lnTo>
                    <a:pt x="164" y="60"/>
                  </a:lnTo>
                  <a:lnTo>
                    <a:pt x="174" y="60"/>
                  </a:lnTo>
                  <a:lnTo>
                    <a:pt x="176" y="61"/>
                  </a:lnTo>
                  <a:lnTo>
                    <a:pt x="177" y="64"/>
                  </a:lnTo>
                  <a:lnTo>
                    <a:pt x="177" y="74"/>
                  </a:lnTo>
                  <a:lnTo>
                    <a:pt x="180" y="80"/>
                  </a:lnTo>
                  <a:lnTo>
                    <a:pt x="183" y="82"/>
                  </a:lnTo>
                  <a:lnTo>
                    <a:pt x="184" y="84"/>
                  </a:lnTo>
                  <a:lnTo>
                    <a:pt x="187" y="86"/>
                  </a:lnTo>
                  <a:lnTo>
                    <a:pt x="189" y="87"/>
                  </a:lnTo>
                  <a:lnTo>
                    <a:pt x="190" y="90"/>
                  </a:lnTo>
                  <a:lnTo>
                    <a:pt x="190" y="93"/>
                  </a:lnTo>
                  <a:lnTo>
                    <a:pt x="189" y="103"/>
                  </a:lnTo>
                  <a:lnTo>
                    <a:pt x="189" y="112"/>
                  </a:lnTo>
                  <a:lnTo>
                    <a:pt x="193" y="120"/>
                  </a:lnTo>
                  <a:lnTo>
                    <a:pt x="187" y="132"/>
                  </a:lnTo>
                  <a:lnTo>
                    <a:pt x="186" y="136"/>
                  </a:lnTo>
                  <a:lnTo>
                    <a:pt x="186" y="139"/>
                  </a:lnTo>
                  <a:lnTo>
                    <a:pt x="190" y="147"/>
                  </a:lnTo>
                  <a:lnTo>
                    <a:pt x="193" y="150"/>
                  </a:lnTo>
                  <a:lnTo>
                    <a:pt x="197" y="153"/>
                  </a:lnTo>
                  <a:lnTo>
                    <a:pt x="200" y="157"/>
                  </a:lnTo>
                  <a:lnTo>
                    <a:pt x="199" y="166"/>
                  </a:lnTo>
                  <a:lnTo>
                    <a:pt x="199" y="185"/>
                  </a:lnTo>
                  <a:lnTo>
                    <a:pt x="196" y="186"/>
                  </a:lnTo>
                  <a:lnTo>
                    <a:pt x="190" y="183"/>
                  </a:lnTo>
                  <a:lnTo>
                    <a:pt x="187" y="180"/>
                  </a:lnTo>
                  <a:lnTo>
                    <a:pt x="186" y="176"/>
                  </a:lnTo>
                  <a:lnTo>
                    <a:pt x="184" y="173"/>
                  </a:lnTo>
                  <a:lnTo>
                    <a:pt x="183" y="169"/>
                  </a:lnTo>
                  <a:lnTo>
                    <a:pt x="177" y="163"/>
                  </a:lnTo>
                  <a:lnTo>
                    <a:pt x="172" y="160"/>
                  </a:lnTo>
                  <a:lnTo>
                    <a:pt x="163" y="160"/>
                  </a:lnTo>
                  <a:lnTo>
                    <a:pt x="159" y="159"/>
                  </a:lnTo>
                  <a:lnTo>
                    <a:pt x="156" y="157"/>
                  </a:lnTo>
                  <a:lnTo>
                    <a:pt x="153" y="155"/>
                  </a:lnTo>
                  <a:lnTo>
                    <a:pt x="147" y="155"/>
                  </a:lnTo>
                  <a:lnTo>
                    <a:pt x="146" y="156"/>
                  </a:lnTo>
                  <a:lnTo>
                    <a:pt x="144" y="156"/>
                  </a:lnTo>
                  <a:lnTo>
                    <a:pt x="141" y="155"/>
                  </a:lnTo>
                  <a:lnTo>
                    <a:pt x="140" y="146"/>
                  </a:lnTo>
                  <a:lnTo>
                    <a:pt x="143" y="129"/>
                  </a:lnTo>
                  <a:lnTo>
                    <a:pt x="140" y="127"/>
                  </a:lnTo>
                  <a:lnTo>
                    <a:pt x="139" y="127"/>
                  </a:lnTo>
                  <a:lnTo>
                    <a:pt x="136" y="129"/>
                  </a:lnTo>
                  <a:lnTo>
                    <a:pt x="134" y="129"/>
                  </a:lnTo>
                  <a:lnTo>
                    <a:pt x="130" y="126"/>
                  </a:lnTo>
                  <a:lnTo>
                    <a:pt x="127" y="123"/>
                  </a:lnTo>
                  <a:lnTo>
                    <a:pt x="126" y="120"/>
                  </a:lnTo>
                  <a:lnTo>
                    <a:pt x="123" y="117"/>
                  </a:lnTo>
                  <a:lnTo>
                    <a:pt x="121" y="114"/>
                  </a:lnTo>
                  <a:lnTo>
                    <a:pt x="119" y="113"/>
                  </a:lnTo>
                  <a:lnTo>
                    <a:pt x="116" y="113"/>
                  </a:lnTo>
                  <a:lnTo>
                    <a:pt x="114" y="114"/>
                  </a:lnTo>
                  <a:lnTo>
                    <a:pt x="114" y="119"/>
                  </a:lnTo>
                  <a:lnTo>
                    <a:pt x="116" y="122"/>
                  </a:lnTo>
                  <a:lnTo>
                    <a:pt x="116" y="123"/>
                  </a:lnTo>
                  <a:lnTo>
                    <a:pt x="114" y="126"/>
                  </a:lnTo>
                  <a:lnTo>
                    <a:pt x="111" y="129"/>
                  </a:lnTo>
                  <a:lnTo>
                    <a:pt x="109" y="130"/>
                  </a:lnTo>
                  <a:lnTo>
                    <a:pt x="100" y="133"/>
                  </a:lnTo>
                  <a:lnTo>
                    <a:pt x="94" y="135"/>
                  </a:lnTo>
                  <a:lnTo>
                    <a:pt x="88" y="132"/>
                  </a:lnTo>
                  <a:lnTo>
                    <a:pt x="86" y="129"/>
                  </a:lnTo>
                  <a:lnTo>
                    <a:pt x="83" y="123"/>
                  </a:lnTo>
                  <a:lnTo>
                    <a:pt x="77" y="120"/>
                  </a:lnTo>
                  <a:lnTo>
                    <a:pt x="68" y="120"/>
                  </a:lnTo>
                  <a:lnTo>
                    <a:pt x="60" y="123"/>
                  </a:lnTo>
                  <a:lnTo>
                    <a:pt x="55" y="122"/>
                  </a:lnTo>
                  <a:lnTo>
                    <a:pt x="50" y="120"/>
                  </a:lnTo>
                  <a:lnTo>
                    <a:pt x="45" y="117"/>
                  </a:lnTo>
                  <a:lnTo>
                    <a:pt x="41" y="113"/>
                  </a:lnTo>
                  <a:lnTo>
                    <a:pt x="37" y="110"/>
                  </a:lnTo>
                  <a:lnTo>
                    <a:pt x="33" y="110"/>
                  </a:lnTo>
                  <a:lnTo>
                    <a:pt x="28" y="109"/>
                  </a:lnTo>
                  <a:lnTo>
                    <a:pt x="24" y="109"/>
                  </a:lnTo>
                  <a:lnTo>
                    <a:pt x="20" y="107"/>
                  </a:lnTo>
                  <a:lnTo>
                    <a:pt x="17" y="106"/>
                  </a:lnTo>
                  <a:lnTo>
                    <a:pt x="12" y="100"/>
                  </a:lnTo>
                  <a:lnTo>
                    <a:pt x="8" y="97"/>
                  </a:lnTo>
                  <a:lnTo>
                    <a:pt x="5" y="94"/>
                  </a:lnTo>
                  <a:lnTo>
                    <a:pt x="1" y="93"/>
                  </a:lnTo>
                  <a:lnTo>
                    <a:pt x="0" y="93"/>
                  </a:lnTo>
                  <a:lnTo>
                    <a:pt x="2" y="92"/>
                  </a:lnTo>
                  <a:lnTo>
                    <a:pt x="4" y="89"/>
                  </a:lnTo>
                  <a:lnTo>
                    <a:pt x="4" y="84"/>
                  </a:lnTo>
                  <a:lnTo>
                    <a:pt x="5" y="82"/>
                  </a:lnTo>
                  <a:lnTo>
                    <a:pt x="11" y="76"/>
                  </a:lnTo>
                  <a:lnTo>
                    <a:pt x="14" y="74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7" y="66"/>
                  </a:lnTo>
                  <a:lnTo>
                    <a:pt x="17" y="61"/>
                  </a:lnTo>
                  <a:lnTo>
                    <a:pt x="20" y="60"/>
                  </a:lnTo>
                  <a:lnTo>
                    <a:pt x="30" y="60"/>
                  </a:lnTo>
                  <a:lnTo>
                    <a:pt x="33" y="59"/>
                  </a:lnTo>
                  <a:lnTo>
                    <a:pt x="34" y="56"/>
                  </a:lnTo>
                  <a:lnTo>
                    <a:pt x="37" y="53"/>
                  </a:lnTo>
                  <a:lnTo>
                    <a:pt x="40" y="49"/>
                  </a:lnTo>
                  <a:lnTo>
                    <a:pt x="45" y="44"/>
                  </a:lnTo>
                  <a:lnTo>
                    <a:pt x="47" y="31"/>
                  </a:lnTo>
                  <a:lnTo>
                    <a:pt x="47" y="11"/>
                  </a:lnTo>
                  <a:lnTo>
                    <a:pt x="50" y="3"/>
                  </a:lnTo>
                  <a:lnTo>
                    <a:pt x="53" y="1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17" name="Freeform 102">
              <a:extLst>
                <a:ext uri="{FF2B5EF4-FFF2-40B4-BE49-F238E27FC236}">
                  <a16:creationId xmlns:a16="http://schemas.microsoft.com/office/drawing/2014/main" xmlns="" id="{6140F6B4-0117-4DD8-8724-F34C1211E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8" y="2838450"/>
              <a:ext cx="201612" cy="244475"/>
            </a:xfrm>
            <a:custGeom>
              <a:avLst/>
              <a:gdLst/>
              <a:ahLst/>
              <a:cxnLst>
                <a:cxn ang="0">
                  <a:pos x="65" y="9"/>
                </a:cxn>
                <a:cxn ang="0">
                  <a:pos x="72" y="15"/>
                </a:cxn>
                <a:cxn ang="0">
                  <a:pos x="85" y="13"/>
                </a:cxn>
                <a:cxn ang="0">
                  <a:pos x="89" y="19"/>
                </a:cxn>
                <a:cxn ang="0">
                  <a:pos x="88" y="27"/>
                </a:cxn>
                <a:cxn ang="0">
                  <a:pos x="89" y="35"/>
                </a:cxn>
                <a:cxn ang="0">
                  <a:pos x="95" y="38"/>
                </a:cxn>
                <a:cxn ang="0">
                  <a:pos x="107" y="33"/>
                </a:cxn>
                <a:cxn ang="0">
                  <a:pos x="119" y="39"/>
                </a:cxn>
                <a:cxn ang="0">
                  <a:pos x="119" y="56"/>
                </a:cxn>
                <a:cxn ang="0">
                  <a:pos x="117" y="72"/>
                </a:cxn>
                <a:cxn ang="0">
                  <a:pos x="117" y="89"/>
                </a:cxn>
                <a:cxn ang="0">
                  <a:pos x="115" y="92"/>
                </a:cxn>
                <a:cxn ang="0">
                  <a:pos x="108" y="93"/>
                </a:cxn>
                <a:cxn ang="0">
                  <a:pos x="107" y="99"/>
                </a:cxn>
                <a:cxn ang="0">
                  <a:pos x="107" y="115"/>
                </a:cxn>
                <a:cxn ang="0">
                  <a:pos x="101" y="132"/>
                </a:cxn>
                <a:cxn ang="0">
                  <a:pos x="82" y="134"/>
                </a:cxn>
                <a:cxn ang="0">
                  <a:pos x="69" y="136"/>
                </a:cxn>
                <a:cxn ang="0">
                  <a:pos x="68" y="141"/>
                </a:cxn>
                <a:cxn ang="0">
                  <a:pos x="38" y="152"/>
                </a:cxn>
                <a:cxn ang="0">
                  <a:pos x="35" y="146"/>
                </a:cxn>
                <a:cxn ang="0">
                  <a:pos x="26" y="131"/>
                </a:cxn>
                <a:cxn ang="0">
                  <a:pos x="0" y="102"/>
                </a:cxn>
                <a:cxn ang="0">
                  <a:pos x="6" y="93"/>
                </a:cxn>
                <a:cxn ang="0">
                  <a:pos x="8" y="88"/>
                </a:cxn>
                <a:cxn ang="0">
                  <a:pos x="6" y="82"/>
                </a:cxn>
                <a:cxn ang="0">
                  <a:pos x="13" y="78"/>
                </a:cxn>
                <a:cxn ang="0">
                  <a:pos x="20" y="63"/>
                </a:cxn>
                <a:cxn ang="0">
                  <a:pos x="18" y="45"/>
                </a:cxn>
                <a:cxn ang="0">
                  <a:pos x="28" y="32"/>
                </a:cxn>
                <a:cxn ang="0">
                  <a:pos x="46" y="27"/>
                </a:cxn>
                <a:cxn ang="0">
                  <a:pos x="56" y="20"/>
                </a:cxn>
                <a:cxn ang="0">
                  <a:pos x="58" y="3"/>
                </a:cxn>
                <a:cxn ang="0">
                  <a:pos x="65" y="0"/>
                </a:cxn>
              </a:cxnLst>
              <a:rect l="0" t="0" r="r" b="b"/>
              <a:pathLst>
                <a:path w="127" h="154">
                  <a:moveTo>
                    <a:pt x="65" y="0"/>
                  </a:moveTo>
                  <a:lnTo>
                    <a:pt x="65" y="9"/>
                  </a:lnTo>
                  <a:lnTo>
                    <a:pt x="68" y="13"/>
                  </a:lnTo>
                  <a:lnTo>
                    <a:pt x="72" y="15"/>
                  </a:lnTo>
                  <a:lnTo>
                    <a:pt x="81" y="15"/>
                  </a:lnTo>
                  <a:lnTo>
                    <a:pt x="85" y="13"/>
                  </a:lnTo>
                  <a:lnTo>
                    <a:pt x="88" y="16"/>
                  </a:lnTo>
                  <a:lnTo>
                    <a:pt x="89" y="19"/>
                  </a:lnTo>
                  <a:lnTo>
                    <a:pt x="89" y="25"/>
                  </a:lnTo>
                  <a:lnTo>
                    <a:pt x="88" y="27"/>
                  </a:lnTo>
                  <a:lnTo>
                    <a:pt x="88" y="30"/>
                  </a:lnTo>
                  <a:lnTo>
                    <a:pt x="89" y="35"/>
                  </a:lnTo>
                  <a:lnTo>
                    <a:pt x="91" y="38"/>
                  </a:lnTo>
                  <a:lnTo>
                    <a:pt x="95" y="38"/>
                  </a:lnTo>
                  <a:lnTo>
                    <a:pt x="101" y="36"/>
                  </a:lnTo>
                  <a:lnTo>
                    <a:pt x="107" y="33"/>
                  </a:lnTo>
                  <a:lnTo>
                    <a:pt x="112" y="33"/>
                  </a:lnTo>
                  <a:lnTo>
                    <a:pt x="119" y="39"/>
                  </a:lnTo>
                  <a:lnTo>
                    <a:pt x="127" y="52"/>
                  </a:lnTo>
                  <a:lnTo>
                    <a:pt x="119" y="56"/>
                  </a:lnTo>
                  <a:lnTo>
                    <a:pt x="117" y="62"/>
                  </a:lnTo>
                  <a:lnTo>
                    <a:pt x="117" y="72"/>
                  </a:lnTo>
                  <a:lnTo>
                    <a:pt x="118" y="81"/>
                  </a:lnTo>
                  <a:lnTo>
                    <a:pt x="117" y="89"/>
                  </a:lnTo>
                  <a:lnTo>
                    <a:pt x="115" y="91"/>
                  </a:lnTo>
                  <a:lnTo>
                    <a:pt x="115" y="92"/>
                  </a:lnTo>
                  <a:lnTo>
                    <a:pt x="109" y="92"/>
                  </a:lnTo>
                  <a:lnTo>
                    <a:pt x="108" y="93"/>
                  </a:lnTo>
                  <a:lnTo>
                    <a:pt x="107" y="96"/>
                  </a:lnTo>
                  <a:lnTo>
                    <a:pt x="107" y="99"/>
                  </a:lnTo>
                  <a:lnTo>
                    <a:pt x="105" y="105"/>
                  </a:lnTo>
                  <a:lnTo>
                    <a:pt x="107" y="115"/>
                  </a:lnTo>
                  <a:lnTo>
                    <a:pt x="105" y="125"/>
                  </a:lnTo>
                  <a:lnTo>
                    <a:pt x="101" y="132"/>
                  </a:lnTo>
                  <a:lnTo>
                    <a:pt x="92" y="132"/>
                  </a:lnTo>
                  <a:lnTo>
                    <a:pt x="82" y="134"/>
                  </a:lnTo>
                  <a:lnTo>
                    <a:pt x="72" y="134"/>
                  </a:lnTo>
                  <a:lnTo>
                    <a:pt x="69" y="136"/>
                  </a:lnTo>
                  <a:lnTo>
                    <a:pt x="69" y="139"/>
                  </a:lnTo>
                  <a:lnTo>
                    <a:pt x="68" y="141"/>
                  </a:lnTo>
                  <a:lnTo>
                    <a:pt x="52" y="146"/>
                  </a:lnTo>
                  <a:lnTo>
                    <a:pt x="38" y="152"/>
                  </a:lnTo>
                  <a:lnTo>
                    <a:pt x="38" y="154"/>
                  </a:lnTo>
                  <a:lnTo>
                    <a:pt x="35" y="146"/>
                  </a:lnTo>
                  <a:lnTo>
                    <a:pt x="33" y="139"/>
                  </a:lnTo>
                  <a:lnTo>
                    <a:pt x="26" y="131"/>
                  </a:lnTo>
                  <a:lnTo>
                    <a:pt x="3" y="108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6" y="93"/>
                  </a:lnTo>
                  <a:lnTo>
                    <a:pt x="8" y="91"/>
                  </a:lnTo>
                  <a:lnTo>
                    <a:pt x="8" y="88"/>
                  </a:lnTo>
                  <a:lnTo>
                    <a:pt x="6" y="85"/>
                  </a:lnTo>
                  <a:lnTo>
                    <a:pt x="6" y="82"/>
                  </a:lnTo>
                  <a:lnTo>
                    <a:pt x="9" y="79"/>
                  </a:lnTo>
                  <a:lnTo>
                    <a:pt x="13" y="78"/>
                  </a:lnTo>
                  <a:lnTo>
                    <a:pt x="19" y="72"/>
                  </a:lnTo>
                  <a:lnTo>
                    <a:pt x="20" y="63"/>
                  </a:lnTo>
                  <a:lnTo>
                    <a:pt x="19" y="55"/>
                  </a:lnTo>
                  <a:lnTo>
                    <a:pt x="18" y="45"/>
                  </a:lnTo>
                  <a:lnTo>
                    <a:pt x="20" y="38"/>
                  </a:lnTo>
                  <a:lnTo>
                    <a:pt x="28" y="32"/>
                  </a:lnTo>
                  <a:lnTo>
                    <a:pt x="36" y="29"/>
                  </a:lnTo>
                  <a:lnTo>
                    <a:pt x="46" y="27"/>
                  </a:lnTo>
                  <a:lnTo>
                    <a:pt x="55" y="22"/>
                  </a:lnTo>
                  <a:lnTo>
                    <a:pt x="56" y="20"/>
                  </a:lnTo>
                  <a:lnTo>
                    <a:pt x="56" y="6"/>
                  </a:lnTo>
                  <a:lnTo>
                    <a:pt x="58" y="3"/>
                  </a:lnTo>
                  <a:lnTo>
                    <a:pt x="61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18" name="Freeform 103">
              <a:extLst>
                <a:ext uri="{FF2B5EF4-FFF2-40B4-BE49-F238E27FC236}">
                  <a16:creationId xmlns:a16="http://schemas.microsoft.com/office/drawing/2014/main" xmlns="" id="{D8BD5BA3-637A-4945-A88A-582501193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8" y="2233613"/>
              <a:ext cx="417512" cy="330200"/>
            </a:xfrm>
            <a:custGeom>
              <a:avLst/>
              <a:gdLst/>
              <a:ahLst/>
              <a:cxnLst>
                <a:cxn ang="0">
                  <a:pos x="46" y="1"/>
                </a:cxn>
                <a:cxn ang="0">
                  <a:pos x="58" y="13"/>
                </a:cxn>
                <a:cxn ang="0">
                  <a:pos x="69" y="16"/>
                </a:cxn>
                <a:cxn ang="0">
                  <a:pos x="82" y="20"/>
                </a:cxn>
                <a:cxn ang="0">
                  <a:pos x="96" y="29"/>
                </a:cxn>
                <a:cxn ang="0">
                  <a:pos x="118" y="27"/>
                </a:cxn>
                <a:cxn ang="0">
                  <a:pos x="129" y="39"/>
                </a:cxn>
                <a:cxn ang="0">
                  <a:pos x="150" y="37"/>
                </a:cxn>
                <a:cxn ang="0">
                  <a:pos x="157" y="30"/>
                </a:cxn>
                <a:cxn ang="0">
                  <a:pos x="155" y="21"/>
                </a:cxn>
                <a:cxn ang="0">
                  <a:pos x="162" y="21"/>
                </a:cxn>
                <a:cxn ang="0">
                  <a:pos x="168" y="30"/>
                </a:cxn>
                <a:cxn ang="0">
                  <a:pos x="177" y="36"/>
                </a:cxn>
                <a:cxn ang="0">
                  <a:pos x="184" y="36"/>
                </a:cxn>
                <a:cxn ang="0">
                  <a:pos x="185" y="63"/>
                </a:cxn>
                <a:cxn ang="0">
                  <a:pos x="194" y="62"/>
                </a:cxn>
                <a:cxn ang="0">
                  <a:pos x="204" y="67"/>
                </a:cxn>
                <a:cxn ang="0">
                  <a:pos x="224" y="76"/>
                </a:cxn>
                <a:cxn ang="0">
                  <a:pos x="228" y="87"/>
                </a:cxn>
                <a:cxn ang="0">
                  <a:pos x="240" y="92"/>
                </a:cxn>
                <a:cxn ang="0">
                  <a:pos x="263" y="100"/>
                </a:cxn>
                <a:cxn ang="0">
                  <a:pos x="257" y="122"/>
                </a:cxn>
                <a:cxn ang="0">
                  <a:pos x="233" y="136"/>
                </a:cxn>
                <a:cxn ang="0">
                  <a:pos x="225" y="155"/>
                </a:cxn>
                <a:cxn ang="0">
                  <a:pos x="217" y="168"/>
                </a:cxn>
                <a:cxn ang="0">
                  <a:pos x="214" y="186"/>
                </a:cxn>
                <a:cxn ang="0">
                  <a:pos x="185" y="199"/>
                </a:cxn>
                <a:cxn ang="0">
                  <a:pos x="185" y="191"/>
                </a:cxn>
                <a:cxn ang="0">
                  <a:pos x="178" y="188"/>
                </a:cxn>
                <a:cxn ang="0">
                  <a:pos x="168" y="191"/>
                </a:cxn>
                <a:cxn ang="0">
                  <a:pos x="161" y="183"/>
                </a:cxn>
                <a:cxn ang="0">
                  <a:pos x="142" y="176"/>
                </a:cxn>
                <a:cxn ang="0">
                  <a:pos x="128" y="172"/>
                </a:cxn>
                <a:cxn ang="0">
                  <a:pos x="117" y="168"/>
                </a:cxn>
                <a:cxn ang="0">
                  <a:pos x="118" y="149"/>
                </a:cxn>
                <a:cxn ang="0">
                  <a:pos x="111" y="140"/>
                </a:cxn>
                <a:cxn ang="0">
                  <a:pos x="99" y="146"/>
                </a:cxn>
                <a:cxn ang="0">
                  <a:pos x="84" y="145"/>
                </a:cxn>
                <a:cxn ang="0">
                  <a:pos x="69" y="132"/>
                </a:cxn>
                <a:cxn ang="0">
                  <a:pos x="55" y="106"/>
                </a:cxn>
                <a:cxn ang="0">
                  <a:pos x="41" y="106"/>
                </a:cxn>
                <a:cxn ang="0">
                  <a:pos x="9" y="79"/>
                </a:cxn>
                <a:cxn ang="0">
                  <a:pos x="18" y="49"/>
                </a:cxn>
                <a:cxn ang="0">
                  <a:pos x="29" y="29"/>
                </a:cxn>
                <a:cxn ang="0">
                  <a:pos x="33" y="4"/>
                </a:cxn>
              </a:cxnLst>
              <a:rect l="0" t="0" r="r" b="b"/>
              <a:pathLst>
                <a:path w="263" h="208">
                  <a:moveTo>
                    <a:pt x="39" y="0"/>
                  </a:moveTo>
                  <a:lnTo>
                    <a:pt x="42" y="0"/>
                  </a:lnTo>
                  <a:lnTo>
                    <a:pt x="46" y="1"/>
                  </a:lnTo>
                  <a:lnTo>
                    <a:pt x="49" y="4"/>
                  </a:lnTo>
                  <a:lnTo>
                    <a:pt x="53" y="7"/>
                  </a:lnTo>
                  <a:lnTo>
                    <a:pt x="58" y="13"/>
                  </a:lnTo>
                  <a:lnTo>
                    <a:pt x="61" y="14"/>
                  </a:lnTo>
                  <a:lnTo>
                    <a:pt x="65" y="16"/>
                  </a:lnTo>
                  <a:lnTo>
                    <a:pt x="69" y="16"/>
                  </a:lnTo>
                  <a:lnTo>
                    <a:pt x="74" y="17"/>
                  </a:lnTo>
                  <a:lnTo>
                    <a:pt x="78" y="17"/>
                  </a:lnTo>
                  <a:lnTo>
                    <a:pt x="82" y="20"/>
                  </a:lnTo>
                  <a:lnTo>
                    <a:pt x="86" y="24"/>
                  </a:lnTo>
                  <a:lnTo>
                    <a:pt x="91" y="27"/>
                  </a:lnTo>
                  <a:lnTo>
                    <a:pt x="96" y="29"/>
                  </a:lnTo>
                  <a:lnTo>
                    <a:pt x="101" y="30"/>
                  </a:lnTo>
                  <a:lnTo>
                    <a:pt x="109" y="27"/>
                  </a:lnTo>
                  <a:lnTo>
                    <a:pt x="118" y="27"/>
                  </a:lnTo>
                  <a:lnTo>
                    <a:pt x="124" y="30"/>
                  </a:lnTo>
                  <a:lnTo>
                    <a:pt x="127" y="36"/>
                  </a:lnTo>
                  <a:lnTo>
                    <a:pt x="129" y="39"/>
                  </a:lnTo>
                  <a:lnTo>
                    <a:pt x="135" y="42"/>
                  </a:lnTo>
                  <a:lnTo>
                    <a:pt x="141" y="40"/>
                  </a:lnTo>
                  <a:lnTo>
                    <a:pt x="150" y="37"/>
                  </a:lnTo>
                  <a:lnTo>
                    <a:pt x="152" y="36"/>
                  </a:lnTo>
                  <a:lnTo>
                    <a:pt x="155" y="33"/>
                  </a:lnTo>
                  <a:lnTo>
                    <a:pt x="157" y="30"/>
                  </a:lnTo>
                  <a:lnTo>
                    <a:pt x="157" y="29"/>
                  </a:lnTo>
                  <a:lnTo>
                    <a:pt x="155" y="26"/>
                  </a:lnTo>
                  <a:lnTo>
                    <a:pt x="155" y="21"/>
                  </a:lnTo>
                  <a:lnTo>
                    <a:pt x="157" y="20"/>
                  </a:lnTo>
                  <a:lnTo>
                    <a:pt x="160" y="20"/>
                  </a:lnTo>
                  <a:lnTo>
                    <a:pt x="162" y="21"/>
                  </a:lnTo>
                  <a:lnTo>
                    <a:pt x="164" y="24"/>
                  </a:lnTo>
                  <a:lnTo>
                    <a:pt x="167" y="27"/>
                  </a:lnTo>
                  <a:lnTo>
                    <a:pt x="168" y="30"/>
                  </a:lnTo>
                  <a:lnTo>
                    <a:pt x="171" y="33"/>
                  </a:lnTo>
                  <a:lnTo>
                    <a:pt x="175" y="36"/>
                  </a:lnTo>
                  <a:lnTo>
                    <a:pt x="177" y="36"/>
                  </a:lnTo>
                  <a:lnTo>
                    <a:pt x="180" y="34"/>
                  </a:lnTo>
                  <a:lnTo>
                    <a:pt x="181" y="34"/>
                  </a:lnTo>
                  <a:lnTo>
                    <a:pt x="184" y="36"/>
                  </a:lnTo>
                  <a:lnTo>
                    <a:pt x="181" y="53"/>
                  </a:lnTo>
                  <a:lnTo>
                    <a:pt x="182" y="62"/>
                  </a:lnTo>
                  <a:lnTo>
                    <a:pt x="185" y="63"/>
                  </a:lnTo>
                  <a:lnTo>
                    <a:pt x="187" y="63"/>
                  </a:lnTo>
                  <a:lnTo>
                    <a:pt x="188" y="62"/>
                  </a:lnTo>
                  <a:lnTo>
                    <a:pt x="194" y="62"/>
                  </a:lnTo>
                  <a:lnTo>
                    <a:pt x="197" y="64"/>
                  </a:lnTo>
                  <a:lnTo>
                    <a:pt x="200" y="66"/>
                  </a:lnTo>
                  <a:lnTo>
                    <a:pt x="204" y="67"/>
                  </a:lnTo>
                  <a:lnTo>
                    <a:pt x="213" y="67"/>
                  </a:lnTo>
                  <a:lnTo>
                    <a:pt x="218" y="70"/>
                  </a:lnTo>
                  <a:lnTo>
                    <a:pt x="224" y="76"/>
                  </a:lnTo>
                  <a:lnTo>
                    <a:pt x="225" y="80"/>
                  </a:lnTo>
                  <a:lnTo>
                    <a:pt x="227" y="83"/>
                  </a:lnTo>
                  <a:lnTo>
                    <a:pt x="228" y="87"/>
                  </a:lnTo>
                  <a:lnTo>
                    <a:pt x="231" y="90"/>
                  </a:lnTo>
                  <a:lnTo>
                    <a:pt x="237" y="93"/>
                  </a:lnTo>
                  <a:lnTo>
                    <a:pt x="240" y="92"/>
                  </a:lnTo>
                  <a:lnTo>
                    <a:pt x="251" y="92"/>
                  </a:lnTo>
                  <a:lnTo>
                    <a:pt x="257" y="95"/>
                  </a:lnTo>
                  <a:lnTo>
                    <a:pt x="263" y="100"/>
                  </a:lnTo>
                  <a:lnTo>
                    <a:pt x="263" y="102"/>
                  </a:lnTo>
                  <a:lnTo>
                    <a:pt x="260" y="113"/>
                  </a:lnTo>
                  <a:lnTo>
                    <a:pt x="257" y="122"/>
                  </a:lnTo>
                  <a:lnTo>
                    <a:pt x="248" y="126"/>
                  </a:lnTo>
                  <a:lnTo>
                    <a:pt x="240" y="132"/>
                  </a:lnTo>
                  <a:lnTo>
                    <a:pt x="233" y="136"/>
                  </a:lnTo>
                  <a:lnTo>
                    <a:pt x="228" y="143"/>
                  </a:lnTo>
                  <a:lnTo>
                    <a:pt x="225" y="152"/>
                  </a:lnTo>
                  <a:lnTo>
                    <a:pt x="225" y="155"/>
                  </a:lnTo>
                  <a:lnTo>
                    <a:pt x="223" y="161"/>
                  </a:lnTo>
                  <a:lnTo>
                    <a:pt x="220" y="165"/>
                  </a:lnTo>
                  <a:lnTo>
                    <a:pt x="217" y="168"/>
                  </a:lnTo>
                  <a:lnTo>
                    <a:pt x="215" y="171"/>
                  </a:lnTo>
                  <a:lnTo>
                    <a:pt x="215" y="183"/>
                  </a:lnTo>
                  <a:lnTo>
                    <a:pt x="214" y="186"/>
                  </a:lnTo>
                  <a:lnTo>
                    <a:pt x="201" y="198"/>
                  </a:lnTo>
                  <a:lnTo>
                    <a:pt x="185" y="208"/>
                  </a:lnTo>
                  <a:lnTo>
                    <a:pt x="185" y="199"/>
                  </a:lnTo>
                  <a:lnTo>
                    <a:pt x="187" y="196"/>
                  </a:lnTo>
                  <a:lnTo>
                    <a:pt x="187" y="193"/>
                  </a:lnTo>
                  <a:lnTo>
                    <a:pt x="185" y="191"/>
                  </a:lnTo>
                  <a:lnTo>
                    <a:pt x="184" y="189"/>
                  </a:lnTo>
                  <a:lnTo>
                    <a:pt x="181" y="188"/>
                  </a:lnTo>
                  <a:lnTo>
                    <a:pt x="178" y="188"/>
                  </a:lnTo>
                  <a:lnTo>
                    <a:pt x="175" y="189"/>
                  </a:lnTo>
                  <a:lnTo>
                    <a:pt x="174" y="191"/>
                  </a:lnTo>
                  <a:lnTo>
                    <a:pt x="168" y="191"/>
                  </a:lnTo>
                  <a:lnTo>
                    <a:pt x="165" y="189"/>
                  </a:lnTo>
                  <a:lnTo>
                    <a:pt x="164" y="186"/>
                  </a:lnTo>
                  <a:lnTo>
                    <a:pt x="161" y="183"/>
                  </a:lnTo>
                  <a:lnTo>
                    <a:pt x="158" y="182"/>
                  </a:lnTo>
                  <a:lnTo>
                    <a:pt x="148" y="179"/>
                  </a:lnTo>
                  <a:lnTo>
                    <a:pt x="142" y="176"/>
                  </a:lnTo>
                  <a:lnTo>
                    <a:pt x="138" y="173"/>
                  </a:lnTo>
                  <a:lnTo>
                    <a:pt x="135" y="172"/>
                  </a:lnTo>
                  <a:lnTo>
                    <a:pt x="128" y="172"/>
                  </a:lnTo>
                  <a:lnTo>
                    <a:pt x="124" y="171"/>
                  </a:lnTo>
                  <a:lnTo>
                    <a:pt x="121" y="171"/>
                  </a:lnTo>
                  <a:lnTo>
                    <a:pt x="117" y="168"/>
                  </a:lnTo>
                  <a:lnTo>
                    <a:pt x="115" y="162"/>
                  </a:lnTo>
                  <a:lnTo>
                    <a:pt x="115" y="155"/>
                  </a:lnTo>
                  <a:lnTo>
                    <a:pt x="118" y="149"/>
                  </a:lnTo>
                  <a:lnTo>
                    <a:pt x="118" y="143"/>
                  </a:lnTo>
                  <a:lnTo>
                    <a:pt x="115" y="140"/>
                  </a:lnTo>
                  <a:lnTo>
                    <a:pt x="111" y="140"/>
                  </a:lnTo>
                  <a:lnTo>
                    <a:pt x="109" y="142"/>
                  </a:lnTo>
                  <a:lnTo>
                    <a:pt x="104" y="145"/>
                  </a:lnTo>
                  <a:lnTo>
                    <a:pt x="99" y="146"/>
                  </a:lnTo>
                  <a:lnTo>
                    <a:pt x="94" y="148"/>
                  </a:lnTo>
                  <a:lnTo>
                    <a:pt x="89" y="148"/>
                  </a:lnTo>
                  <a:lnTo>
                    <a:pt x="84" y="145"/>
                  </a:lnTo>
                  <a:lnTo>
                    <a:pt x="81" y="142"/>
                  </a:lnTo>
                  <a:lnTo>
                    <a:pt x="78" y="140"/>
                  </a:lnTo>
                  <a:lnTo>
                    <a:pt x="69" y="132"/>
                  </a:lnTo>
                  <a:lnTo>
                    <a:pt x="63" y="122"/>
                  </a:lnTo>
                  <a:lnTo>
                    <a:pt x="59" y="112"/>
                  </a:lnTo>
                  <a:lnTo>
                    <a:pt x="55" y="106"/>
                  </a:lnTo>
                  <a:lnTo>
                    <a:pt x="52" y="105"/>
                  </a:lnTo>
                  <a:lnTo>
                    <a:pt x="46" y="106"/>
                  </a:lnTo>
                  <a:lnTo>
                    <a:pt x="41" y="106"/>
                  </a:lnTo>
                  <a:lnTo>
                    <a:pt x="33" y="105"/>
                  </a:lnTo>
                  <a:lnTo>
                    <a:pt x="22" y="100"/>
                  </a:lnTo>
                  <a:lnTo>
                    <a:pt x="9" y="79"/>
                  </a:lnTo>
                  <a:lnTo>
                    <a:pt x="0" y="56"/>
                  </a:lnTo>
                  <a:lnTo>
                    <a:pt x="9" y="53"/>
                  </a:lnTo>
                  <a:lnTo>
                    <a:pt x="18" y="49"/>
                  </a:lnTo>
                  <a:lnTo>
                    <a:pt x="23" y="43"/>
                  </a:lnTo>
                  <a:lnTo>
                    <a:pt x="29" y="34"/>
                  </a:lnTo>
                  <a:lnTo>
                    <a:pt x="29" y="29"/>
                  </a:lnTo>
                  <a:lnTo>
                    <a:pt x="26" y="17"/>
                  </a:lnTo>
                  <a:lnTo>
                    <a:pt x="26" y="11"/>
                  </a:lnTo>
                  <a:lnTo>
                    <a:pt x="33" y="4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19" name="Freeform 104">
              <a:extLst>
                <a:ext uri="{FF2B5EF4-FFF2-40B4-BE49-F238E27FC236}">
                  <a16:creationId xmlns:a16="http://schemas.microsoft.com/office/drawing/2014/main" xmlns="" id="{A30B2753-57CF-45BC-8C62-297AA6188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738" y="2921000"/>
              <a:ext cx="260350" cy="282575"/>
            </a:xfrm>
            <a:custGeom>
              <a:avLst/>
              <a:gdLst/>
              <a:ahLst/>
              <a:cxnLst>
                <a:cxn ang="0">
                  <a:pos x="58" y="4"/>
                </a:cxn>
                <a:cxn ang="0">
                  <a:pos x="68" y="17"/>
                </a:cxn>
                <a:cxn ang="0">
                  <a:pos x="85" y="27"/>
                </a:cxn>
                <a:cxn ang="0">
                  <a:pos x="96" y="40"/>
                </a:cxn>
                <a:cxn ang="0">
                  <a:pos x="101" y="57"/>
                </a:cxn>
                <a:cxn ang="0">
                  <a:pos x="114" y="70"/>
                </a:cxn>
                <a:cxn ang="0">
                  <a:pos x="121" y="66"/>
                </a:cxn>
                <a:cxn ang="0">
                  <a:pos x="127" y="64"/>
                </a:cxn>
                <a:cxn ang="0">
                  <a:pos x="132" y="72"/>
                </a:cxn>
                <a:cxn ang="0">
                  <a:pos x="135" y="90"/>
                </a:cxn>
                <a:cxn ang="0">
                  <a:pos x="152" y="92"/>
                </a:cxn>
                <a:cxn ang="0">
                  <a:pos x="164" y="100"/>
                </a:cxn>
                <a:cxn ang="0">
                  <a:pos x="162" y="107"/>
                </a:cxn>
                <a:cxn ang="0">
                  <a:pos x="154" y="113"/>
                </a:cxn>
                <a:cxn ang="0">
                  <a:pos x="155" y="140"/>
                </a:cxn>
                <a:cxn ang="0">
                  <a:pos x="149" y="156"/>
                </a:cxn>
                <a:cxn ang="0">
                  <a:pos x="142" y="160"/>
                </a:cxn>
                <a:cxn ang="0">
                  <a:pos x="135" y="162"/>
                </a:cxn>
                <a:cxn ang="0">
                  <a:pos x="122" y="178"/>
                </a:cxn>
                <a:cxn ang="0">
                  <a:pos x="114" y="162"/>
                </a:cxn>
                <a:cxn ang="0">
                  <a:pos x="102" y="158"/>
                </a:cxn>
                <a:cxn ang="0">
                  <a:pos x="86" y="162"/>
                </a:cxn>
                <a:cxn ang="0">
                  <a:pos x="81" y="155"/>
                </a:cxn>
                <a:cxn ang="0">
                  <a:pos x="78" y="147"/>
                </a:cxn>
                <a:cxn ang="0">
                  <a:pos x="72" y="143"/>
                </a:cxn>
                <a:cxn ang="0">
                  <a:pos x="58" y="140"/>
                </a:cxn>
                <a:cxn ang="0">
                  <a:pos x="55" y="135"/>
                </a:cxn>
                <a:cxn ang="0">
                  <a:pos x="52" y="127"/>
                </a:cxn>
                <a:cxn ang="0">
                  <a:pos x="48" y="122"/>
                </a:cxn>
                <a:cxn ang="0">
                  <a:pos x="32" y="117"/>
                </a:cxn>
                <a:cxn ang="0">
                  <a:pos x="16" y="107"/>
                </a:cxn>
                <a:cxn ang="0">
                  <a:pos x="8" y="106"/>
                </a:cxn>
                <a:cxn ang="0">
                  <a:pos x="2" y="100"/>
                </a:cxn>
                <a:cxn ang="0">
                  <a:pos x="3" y="84"/>
                </a:cxn>
                <a:cxn ang="0">
                  <a:pos x="6" y="82"/>
                </a:cxn>
                <a:cxn ang="0">
                  <a:pos x="25" y="80"/>
                </a:cxn>
                <a:cxn ang="0">
                  <a:pos x="31" y="63"/>
                </a:cxn>
                <a:cxn ang="0">
                  <a:pos x="31" y="47"/>
                </a:cxn>
                <a:cxn ang="0">
                  <a:pos x="32" y="41"/>
                </a:cxn>
                <a:cxn ang="0">
                  <a:pos x="39" y="40"/>
                </a:cxn>
                <a:cxn ang="0">
                  <a:pos x="41" y="37"/>
                </a:cxn>
                <a:cxn ang="0">
                  <a:pos x="41" y="20"/>
                </a:cxn>
                <a:cxn ang="0">
                  <a:pos x="43" y="4"/>
                </a:cxn>
              </a:cxnLst>
              <a:rect l="0" t="0" r="r" b="b"/>
              <a:pathLst>
                <a:path w="164" h="178">
                  <a:moveTo>
                    <a:pt x="51" y="0"/>
                  </a:moveTo>
                  <a:lnTo>
                    <a:pt x="58" y="4"/>
                  </a:lnTo>
                  <a:lnTo>
                    <a:pt x="62" y="8"/>
                  </a:lnTo>
                  <a:lnTo>
                    <a:pt x="68" y="17"/>
                  </a:lnTo>
                  <a:lnTo>
                    <a:pt x="75" y="23"/>
                  </a:lnTo>
                  <a:lnTo>
                    <a:pt x="85" y="27"/>
                  </a:lnTo>
                  <a:lnTo>
                    <a:pt x="92" y="33"/>
                  </a:lnTo>
                  <a:lnTo>
                    <a:pt x="96" y="40"/>
                  </a:lnTo>
                  <a:lnTo>
                    <a:pt x="99" y="49"/>
                  </a:lnTo>
                  <a:lnTo>
                    <a:pt x="101" y="57"/>
                  </a:lnTo>
                  <a:lnTo>
                    <a:pt x="105" y="64"/>
                  </a:lnTo>
                  <a:lnTo>
                    <a:pt x="114" y="70"/>
                  </a:lnTo>
                  <a:lnTo>
                    <a:pt x="117" y="70"/>
                  </a:lnTo>
                  <a:lnTo>
                    <a:pt x="121" y="66"/>
                  </a:lnTo>
                  <a:lnTo>
                    <a:pt x="124" y="64"/>
                  </a:lnTo>
                  <a:lnTo>
                    <a:pt x="127" y="64"/>
                  </a:lnTo>
                  <a:lnTo>
                    <a:pt x="129" y="66"/>
                  </a:lnTo>
                  <a:lnTo>
                    <a:pt x="132" y="72"/>
                  </a:lnTo>
                  <a:lnTo>
                    <a:pt x="132" y="84"/>
                  </a:lnTo>
                  <a:lnTo>
                    <a:pt x="135" y="90"/>
                  </a:lnTo>
                  <a:lnTo>
                    <a:pt x="141" y="92"/>
                  </a:lnTo>
                  <a:lnTo>
                    <a:pt x="152" y="92"/>
                  </a:lnTo>
                  <a:lnTo>
                    <a:pt x="158" y="94"/>
                  </a:lnTo>
                  <a:lnTo>
                    <a:pt x="164" y="100"/>
                  </a:lnTo>
                  <a:lnTo>
                    <a:pt x="164" y="106"/>
                  </a:lnTo>
                  <a:lnTo>
                    <a:pt x="162" y="107"/>
                  </a:lnTo>
                  <a:lnTo>
                    <a:pt x="157" y="110"/>
                  </a:lnTo>
                  <a:lnTo>
                    <a:pt x="154" y="113"/>
                  </a:lnTo>
                  <a:lnTo>
                    <a:pt x="152" y="126"/>
                  </a:lnTo>
                  <a:lnTo>
                    <a:pt x="155" y="140"/>
                  </a:lnTo>
                  <a:lnTo>
                    <a:pt x="154" y="153"/>
                  </a:lnTo>
                  <a:lnTo>
                    <a:pt x="149" y="156"/>
                  </a:lnTo>
                  <a:lnTo>
                    <a:pt x="147" y="159"/>
                  </a:lnTo>
                  <a:lnTo>
                    <a:pt x="142" y="160"/>
                  </a:lnTo>
                  <a:lnTo>
                    <a:pt x="139" y="160"/>
                  </a:lnTo>
                  <a:lnTo>
                    <a:pt x="135" y="162"/>
                  </a:lnTo>
                  <a:lnTo>
                    <a:pt x="128" y="170"/>
                  </a:lnTo>
                  <a:lnTo>
                    <a:pt x="122" y="178"/>
                  </a:lnTo>
                  <a:lnTo>
                    <a:pt x="117" y="166"/>
                  </a:lnTo>
                  <a:lnTo>
                    <a:pt x="114" y="162"/>
                  </a:lnTo>
                  <a:lnTo>
                    <a:pt x="109" y="158"/>
                  </a:lnTo>
                  <a:lnTo>
                    <a:pt x="102" y="158"/>
                  </a:lnTo>
                  <a:lnTo>
                    <a:pt x="94" y="160"/>
                  </a:lnTo>
                  <a:lnTo>
                    <a:pt x="86" y="162"/>
                  </a:lnTo>
                  <a:lnTo>
                    <a:pt x="84" y="160"/>
                  </a:lnTo>
                  <a:lnTo>
                    <a:pt x="81" y="155"/>
                  </a:lnTo>
                  <a:lnTo>
                    <a:pt x="79" y="150"/>
                  </a:lnTo>
                  <a:lnTo>
                    <a:pt x="78" y="147"/>
                  </a:lnTo>
                  <a:lnTo>
                    <a:pt x="75" y="145"/>
                  </a:lnTo>
                  <a:lnTo>
                    <a:pt x="72" y="143"/>
                  </a:lnTo>
                  <a:lnTo>
                    <a:pt x="63" y="143"/>
                  </a:lnTo>
                  <a:lnTo>
                    <a:pt x="58" y="140"/>
                  </a:lnTo>
                  <a:lnTo>
                    <a:pt x="55" y="137"/>
                  </a:lnTo>
                  <a:lnTo>
                    <a:pt x="55" y="135"/>
                  </a:lnTo>
                  <a:lnTo>
                    <a:pt x="53" y="132"/>
                  </a:lnTo>
                  <a:lnTo>
                    <a:pt x="52" y="127"/>
                  </a:lnTo>
                  <a:lnTo>
                    <a:pt x="51" y="125"/>
                  </a:lnTo>
                  <a:lnTo>
                    <a:pt x="48" y="122"/>
                  </a:lnTo>
                  <a:lnTo>
                    <a:pt x="38" y="120"/>
                  </a:lnTo>
                  <a:lnTo>
                    <a:pt x="32" y="117"/>
                  </a:lnTo>
                  <a:lnTo>
                    <a:pt x="20" y="109"/>
                  </a:lnTo>
                  <a:lnTo>
                    <a:pt x="16" y="107"/>
                  </a:lnTo>
                  <a:lnTo>
                    <a:pt x="12" y="107"/>
                  </a:lnTo>
                  <a:lnTo>
                    <a:pt x="8" y="106"/>
                  </a:lnTo>
                  <a:lnTo>
                    <a:pt x="5" y="104"/>
                  </a:lnTo>
                  <a:lnTo>
                    <a:pt x="2" y="100"/>
                  </a:lnTo>
                  <a:lnTo>
                    <a:pt x="3" y="96"/>
                  </a:lnTo>
                  <a:lnTo>
                    <a:pt x="3" y="84"/>
                  </a:lnTo>
                  <a:lnTo>
                    <a:pt x="0" y="82"/>
                  </a:lnTo>
                  <a:lnTo>
                    <a:pt x="6" y="82"/>
                  </a:lnTo>
                  <a:lnTo>
                    <a:pt x="16" y="80"/>
                  </a:lnTo>
                  <a:lnTo>
                    <a:pt x="25" y="80"/>
                  </a:lnTo>
                  <a:lnTo>
                    <a:pt x="29" y="73"/>
                  </a:lnTo>
                  <a:lnTo>
                    <a:pt x="31" y="63"/>
                  </a:lnTo>
                  <a:lnTo>
                    <a:pt x="29" y="53"/>
                  </a:lnTo>
                  <a:lnTo>
                    <a:pt x="31" y="47"/>
                  </a:lnTo>
                  <a:lnTo>
                    <a:pt x="31" y="44"/>
                  </a:lnTo>
                  <a:lnTo>
                    <a:pt x="32" y="41"/>
                  </a:lnTo>
                  <a:lnTo>
                    <a:pt x="33" y="40"/>
                  </a:lnTo>
                  <a:lnTo>
                    <a:pt x="39" y="40"/>
                  </a:lnTo>
                  <a:lnTo>
                    <a:pt x="39" y="39"/>
                  </a:lnTo>
                  <a:lnTo>
                    <a:pt x="41" y="37"/>
                  </a:lnTo>
                  <a:lnTo>
                    <a:pt x="42" y="29"/>
                  </a:lnTo>
                  <a:lnTo>
                    <a:pt x="41" y="20"/>
                  </a:lnTo>
                  <a:lnTo>
                    <a:pt x="41" y="10"/>
                  </a:lnTo>
                  <a:lnTo>
                    <a:pt x="43" y="4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20" name="Freeform 105">
              <a:extLst>
                <a:ext uri="{FF2B5EF4-FFF2-40B4-BE49-F238E27FC236}">
                  <a16:creationId xmlns:a16="http://schemas.microsoft.com/office/drawing/2014/main" xmlns="" id="{B67937F1-CA3D-4EB3-84D2-9C48A28F3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413" y="3059113"/>
              <a:ext cx="273050" cy="200025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95" y="6"/>
                </a:cxn>
                <a:cxn ang="0">
                  <a:pos x="96" y="15"/>
                </a:cxn>
                <a:cxn ang="0">
                  <a:pos x="96" y="17"/>
                </a:cxn>
                <a:cxn ang="0">
                  <a:pos x="99" y="26"/>
                </a:cxn>
                <a:cxn ang="0">
                  <a:pos x="106" y="30"/>
                </a:cxn>
                <a:cxn ang="0">
                  <a:pos x="115" y="36"/>
                </a:cxn>
                <a:cxn ang="0">
                  <a:pos x="121" y="43"/>
                </a:cxn>
                <a:cxn ang="0">
                  <a:pos x="132" y="45"/>
                </a:cxn>
                <a:cxn ang="0">
                  <a:pos x="142" y="53"/>
                </a:cxn>
                <a:cxn ang="0">
                  <a:pos x="164" y="58"/>
                </a:cxn>
                <a:cxn ang="0">
                  <a:pos x="169" y="63"/>
                </a:cxn>
                <a:cxn ang="0">
                  <a:pos x="168" y="72"/>
                </a:cxn>
                <a:cxn ang="0">
                  <a:pos x="171" y="88"/>
                </a:cxn>
                <a:cxn ang="0">
                  <a:pos x="167" y="98"/>
                </a:cxn>
                <a:cxn ang="0">
                  <a:pos x="154" y="105"/>
                </a:cxn>
                <a:cxn ang="0">
                  <a:pos x="145" y="116"/>
                </a:cxn>
                <a:cxn ang="0">
                  <a:pos x="138" y="121"/>
                </a:cxn>
                <a:cxn ang="0">
                  <a:pos x="128" y="111"/>
                </a:cxn>
                <a:cxn ang="0">
                  <a:pos x="113" y="96"/>
                </a:cxn>
                <a:cxn ang="0">
                  <a:pos x="99" y="85"/>
                </a:cxn>
                <a:cxn ang="0">
                  <a:pos x="85" y="91"/>
                </a:cxn>
                <a:cxn ang="0">
                  <a:pos x="75" y="86"/>
                </a:cxn>
                <a:cxn ang="0">
                  <a:pos x="62" y="86"/>
                </a:cxn>
                <a:cxn ang="0">
                  <a:pos x="59" y="99"/>
                </a:cxn>
                <a:cxn ang="0">
                  <a:pos x="56" y="121"/>
                </a:cxn>
                <a:cxn ang="0">
                  <a:pos x="49" y="126"/>
                </a:cxn>
                <a:cxn ang="0">
                  <a:pos x="48" y="122"/>
                </a:cxn>
                <a:cxn ang="0">
                  <a:pos x="38" y="121"/>
                </a:cxn>
                <a:cxn ang="0">
                  <a:pos x="33" y="118"/>
                </a:cxn>
                <a:cxn ang="0">
                  <a:pos x="30" y="114"/>
                </a:cxn>
                <a:cxn ang="0">
                  <a:pos x="29" y="109"/>
                </a:cxn>
                <a:cxn ang="0">
                  <a:pos x="20" y="108"/>
                </a:cxn>
                <a:cxn ang="0">
                  <a:pos x="15" y="109"/>
                </a:cxn>
                <a:cxn ang="0">
                  <a:pos x="6" y="103"/>
                </a:cxn>
                <a:cxn ang="0">
                  <a:pos x="2" y="95"/>
                </a:cxn>
                <a:cxn ang="0">
                  <a:pos x="6" y="83"/>
                </a:cxn>
                <a:cxn ang="0">
                  <a:pos x="17" y="73"/>
                </a:cxn>
                <a:cxn ang="0">
                  <a:pos x="25" y="72"/>
                </a:cxn>
                <a:cxn ang="0">
                  <a:pos x="32" y="66"/>
                </a:cxn>
                <a:cxn ang="0">
                  <a:pos x="30" y="39"/>
                </a:cxn>
                <a:cxn ang="0">
                  <a:pos x="35" y="23"/>
                </a:cxn>
                <a:cxn ang="0">
                  <a:pos x="42" y="19"/>
                </a:cxn>
                <a:cxn ang="0">
                  <a:pos x="39" y="10"/>
                </a:cxn>
                <a:cxn ang="0">
                  <a:pos x="70" y="16"/>
                </a:cxn>
                <a:cxn ang="0">
                  <a:pos x="79" y="2"/>
                </a:cxn>
              </a:cxnLst>
              <a:rect l="0" t="0" r="r" b="b"/>
              <a:pathLst>
                <a:path w="172" h="126">
                  <a:moveTo>
                    <a:pt x="82" y="0"/>
                  </a:moveTo>
                  <a:lnTo>
                    <a:pt x="91" y="0"/>
                  </a:lnTo>
                  <a:lnTo>
                    <a:pt x="93" y="3"/>
                  </a:lnTo>
                  <a:lnTo>
                    <a:pt x="95" y="6"/>
                  </a:lnTo>
                  <a:lnTo>
                    <a:pt x="96" y="10"/>
                  </a:lnTo>
                  <a:lnTo>
                    <a:pt x="96" y="15"/>
                  </a:lnTo>
                  <a:lnTo>
                    <a:pt x="98" y="17"/>
                  </a:lnTo>
                  <a:lnTo>
                    <a:pt x="96" y="17"/>
                  </a:lnTo>
                  <a:lnTo>
                    <a:pt x="96" y="22"/>
                  </a:lnTo>
                  <a:lnTo>
                    <a:pt x="99" y="26"/>
                  </a:lnTo>
                  <a:lnTo>
                    <a:pt x="102" y="29"/>
                  </a:lnTo>
                  <a:lnTo>
                    <a:pt x="106" y="30"/>
                  </a:lnTo>
                  <a:lnTo>
                    <a:pt x="112" y="30"/>
                  </a:lnTo>
                  <a:lnTo>
                    <a:pt x="115" y="36"/>
                  </a:lnTo>
                  <a:lnTo>
                    <a:pt x="118" y="40"/>
                  </a:lnTo>
                  <a:lnTo>
                    <a:pt x="121" y="43"/>
                  </a:lnTo>
                  <a:lnTo>
                    <a:pt x="124" y="45"/>
                  </a:lnTo>
                  <a:lnTo>
                    <a:pt x="132" y="45"/>
                  </a:lnTo>
                  <a:lnTo>
                    <a:pt x="136" y="49"/>
                  </a:lnTo>
                  <a:lnTo>
                    <a:pt x="142" y="53"/>
                  </a:lnTo>
                  <a:lnTo>
                    <a:pt x="146" y="58"/>
                  </a:lnTo>
                  <a:lnTo>
                    <a:pt x="164" y="58"/>
                  </a:lnTo>
                  <a:lnTo>
                    <a:pt x="168" y="60"/>
                  </a:lnTo>
                  <a:lnTo>
                    <a:pt x="169" y="63"/>
                  </a:lnTo>
                  <a:lnTo>
                    <a:pt x="169" y="69"/>
                  </a:lnTo>
                  <a:lnTo>
                    <a:pt x="168" y="72"/>
                  </a:lnTo>
                  <a:lnTo>
                    <a:pt x="168" y="79"/>
                  </a:lnTo>
                  <a:lnTo>
                    <a:pt x="171" y="88"/>
                  </a:lnTo>
                  <a:lnTo>
                    <a:pt x="172" y="91"/>
                  </a:lnTo>
                  <a:lnTo>
                    <a:pt x="167" y="98"/>
                  </a:lnTo>
                  <a:lnTo>
                    <a:pt x="159" y="102"/>
                  </a:lnTo>
                  <a:lnTo>
                    <a:pt x="154" y="105"/>
                  </a:lnTo>
                  <a:lnTo>
                    <a:pt x="149" y="108"/>
                  </a:lnTo>
                  <a:lnTo>
                    <a:pt x="145" y="116"/>
                  </a:lnTo>
                  <a:lnTo>
                    <a:pt x="141" y="121"/>
                  </a:lnTo>
                  <a:lnTo>
                    <a:pt x="138" y="121"/>
                  </a:lnTo>
                  <a:lnTo>
                    <a:pt x="132" y="118"/>
                  </a:lnTo>
                  <a:lnTo>
                    <a:pt x="128" y="111"/>
                  </a:lnTo>
                  <a:lnTo>
                    <a:pt x="121" y="102"/>
                  </a:lnTo>
                  <a:lnTo>
                    <a:pt x="113" y="96"/>
                  </a:lnTo>
                  <a:lnTo>
                    <a:pt x="105" y="88"/>
                  </a:lnTo>
                  <a:lnTo>
                    <a:pt x="99" y="85"/>
                  </a:lnTo>
                  <a:lnTo>
                    <a:pt x="96" y="85"/>
                  </a:lnTo>
                  <a:lnTo>
                    <a:pt x="85" y="91"/>
                  </a:lnTo>
                  <a:lnTo>
                    <a:pt x="79" y="89"/>
                  </a:lnTo>
                  <a:lnTo>
                    <a:pt x="75" y="86"/>
                  </a:lnTo>
                  <a:lnTo>
                    <a:pt x="70" y="85"/>
                  </a:lnTo>
                  <a:lnTo>
                    <a:pt x="62" y="86"/>
                  </a:lnTo>
                  <a:lnTo>
                    <a:pt x="60" y="92"/>
                  </a:lnTo>
                  <a:lnTo>
                    <a:pt x="59" y="99"/>
                  </a:lnTo>
                  <a:lnTo>
                    <a:pt x="56" y="106"/>
                  </a:lnTo>
                  <a:lnTo>
                    <a:pt x="56" y="121"/>
                  </a:lnTo>
                  <a:lnTo>
                    <a:pt x="52" y="125"/>
                  </a:lnTo>
                  <a:lnTo>
                    <a:pt x="49" y="126"/>
                  </a:lnTo>
                  <a:lnTo>
                    <a:pt x="49" y="125"/>
                  </a:lnTo>
                  <a:lnTo>
                    <a:pt x="48" y="122"/>
                  </a:lnTo>
                  <a:lnTo>
                    <a:pt x="45" y="121"/>
                  </a:lnTo>
                  <a:lnTo>
                    <a:pt x="38" y="121"/>
                  </a:lnTo>
                  <a:lnTo>
                    <a:pt x="35" y="119"/>
                  </a:lnTo>
                  <a:lnTo>
                    <a:pt x="33" y="118"/>
                  </a:lnTo>
                  <a:lnTo>
                    <a:pt x="32" y="115"/>
                  </a:lnTo>
                  <a:lnTo>
                    <a:pt x="30" y="114"/>
                  </a:lnTo>
                  <a:lnTo>
                    <a:pt x="30" y="111"/>
                  </a:lnTo>
                  <a:lnTo>
                    <a:pt x="29" y="109"/>
                  </a:lnTo>
                  <a:lnTo>
                    <a:pt x="26" y="108"/>
                  </a:lnTo>
                  <a:lnTo>
                    <a:pt x="20" y="108"/>
                  </a:lnTo>
                  <a:lnTo>
                    <a:pt x="17" y="109"/>
                  </a:lnTo>
                  <a:lnTo>
                    <a:pt x="15" y="109"/>
                  </a:lnTo>
                  <a:lnTo>
                    <a:pt x="9" y="106"/>
                  </a:lnTo>
                  <a:lnTo>
                    <a:pt x="6" y="103"/>
                  </a:lnTo>
                  <a:lnTo>
                    <a:pt x="5" y="99"/>
                  </a:lnTo>
                  <a:lnTo>
                    <a:pt x="2" y="95"/>
                  </a:lnTo>
                  <a:lnTo>
                    <a:pt x="0" y="91"/>
                  </a:lnTo>
                  <a:lnTo>
                    <a:pt x="6" y="83"/>
                  </a:lnTo>
                  <a:lnTo>
                    <a:pt x="13" y="75"/>
                  </a:lnTo>
                  <a:lnTo>
                    <a:pt x="17" y="73"/>
                  </a:lnTo>
                  <a:lnTo>
                    <a:pt x="20" y="73"/>
                  </a:lnTo>
                  <a:lnTo>
                    <a:pt x="25" y="72"/>
                  </a:lnTo>
                  <a:lnTo>
                    <a:pt x="27" y="69"/>
                  </a:lnTo>
                  <a:lnTo>
                    <a:pt x="32" y="66"/>
                  </a:lnTo>
                  <a:lnTo>
                    <a:pt x="33" y="53"/>
                  </a:lnTo>
                  <a:lnTo>
                    <a:pt x="30" y="39"/>
                  </a:lnTo>
                  <a:lnTo>
                    <a:pt x="32" y="26"/>
                  </a:lnTo>
                  <a:lnTo>
                    <a:pt x="35" y="23"/>
                  </a:lnTo>
                  <a:lnTo>
                    <a:pt x="40" y="20"/>
                  </a:lnTo>
                  <a:lnTo>
                    <a:pt x="42" y="19"/>
                  </a:lnTo>
                  <a:lnTo>
                    <a:pt x="42" y="16"/>
                  </a:lnTo>
                  <a:lnTo>
                    <a:pt x="39" y="10"/>
                  </a:lnTo>
                  <a:lnTo>
                    <a:pt x="62" y="16"/>
                  </a:lnTo>
                  <a:lnTo>
                    <a:pt x="70" y="16"/>
                  </a:lnTo>
                  <a:lnTo>
                    <a:pt x="76" y="5"/>
                  </a:lnTo>
                  <a:lnTo>
                    <a:pt x="79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21" name="Freeform 106">
              <a:extLst>
                <a:ext uri="{FF2B5EF4-FFF2-40B4-BE49-F238E27FC236}">
                  <a16:creationId xmlns:a16="http://schemas.microsoft.com/office/drawing/2014/main" xmlns="" id="{88841BD3-8C6D-420E-BF94-FE3BA3CAD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2489200"/>
              <a:ext cx="228600" cy="16351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3" y="0"/>
                </a:cxn>
                <a:cxn ang="0">
                  <a:pos x="39" y="4"/>
                </a:cxn>
                <a:cxn ang="0">
                  <a:pos x="48" y="15"/>
                </a:cxn>
                <a:cxn ang="0">
                  <a:pos x="53" y="21"/>
                </a:cxn>
                <a:cxn ang="0">
                  <a:pos x="60" y="24"/>
                </a:cxn>
                <a:cxn ang="0">
                  <a:pos x="75" y="24"/>
                </a:cxn>
                <a:cxn ang="0">
                  <a:pos x="88" y="21"/>
                </a:cxn>
                <a:cxn ang="0">
                  <a:pos x="99" y="18"/>
                </a:cxn>
                <a:cxn ang="0">
                  <a:pos x="109" y="17"/>
                </a:cxn>
                <a:cxn ang="0">
                  <a:pos x="113" y="17"/>
                </a:cxn>
                <a:cxn ang="0">
                  <a:pos x="116" y="18"/>
                </a:cxn>
                <a:cxn ang="0">
                  <a:pos x="119" y="21"/>
                </a:cxn>
                <a:cxn ang="0">
                  <a:pos x="119" y="24"/>
                </a:cxn>
                <a:cxn ang="0">
                  <a:pos x="118" y="27"/>
                </a:cxn>
                <a:cxn ang="0">
                  <a:pos x="118" y="31"/>
                </a:cxn>
                <a:cxn ang="0">
                  <a:pos x="121" y="37"/>
                </a:cxn>
                <a:cxn ang="0">
                  <a:pos x="123" y="40"/>
                </a:cxn>
                <a:cxn ang="0">
                  <a:pos x="128" y="41"/>
                </a:cxn>
                <a:cxn ang="0">
                  <a:pos x="131" y="43"/>
                </a:cxn>
                <a:cxn ang="0">
                  <a:pos x="135" y="44"/>
                </a:cxn>
                <a:cxn ang="0">
                  <a:pos x="141" y="50"/>
                </a:cxn>
                <a:cxn ang="0">
                  <a:pos x="144" y="58"/>
                </a:cxn>
                <a:cxn ang="0">
                  <a:pos x="144" y="61"/>
                </a:cxn>
                <a:cxn ang="0">
                  <a:pos x="131" y="80"/>
                </a:cxn>
                <a:cxn ang="0">
                  <a:pos x="122" y="98"/>
                </a:cxn>
                <a:cxn ang="0">
                  <a:pos x="96" y="87"/>
                </a:cxn>
                <a:cxn ang="0">
                  <a:pos x="85" y="86"/>
                </a:cxn>
                <a:cxn ang="0">
                  <a:pos x="82" y="86"/>
                </a:cxn>
                <a:cxn ang="0">
                  <a:pos x="78" y="84"/>
                </a:cxn>
                <a:cxn ang="0">
                  <a:pos x="75" y="83"/>
                </a:cxn>
                <a:cxn ang="0">
                  <a:pos x="70" y="83"/>
                </a:cxn>
                <a:cxn ang="0">
                  <a:pos x="68" y="84"/>
                </a:cxn>
                <a:cxn ang="0">
                  <a:pos x="65" y="87"/>
                </a:cxn>
                <a:cxn ang="0">
                  <a:pos x="63" y="90"/>
                </a:cxn>
                <a:cxn ang="0">
                  <a:pos x="63" y="91"/>
                </a:cxn>
                <a:cxn ang="0">
                  <a:pos x="62" y="93"/>
                </a:cxn>
                <a:cxn ang="0">
                  <a:pos x="56" y="93"/>
                </a:cxn>
                <a:cxn ang="0">
                  <a:pos x="50" y="90"/>
                </a:cxn>
                <a:cxn ang="0">
                  <a:pos x="45" y="93"/>
                </a:cxn>
                <a:cxn ang="0">
                  <a:pos x="42" y="98"/>
                </a:cxn>
                <a:cxn ang="0">
                  <a:pos x="39" y="100"/>
                </a:cxn>
                <a:cxn ang="0">
                  <a:pos x="36" y="103"/>
                </a:cxn>
                <a:cxn ang="0">
                  <a:pos x="30" y="100"/>
                </a:cxn>
                <a:cxn ang="0">
                  <a:pos x="29" y="97"/>
                </a:cxn>
                <a:cxn ang="0">
                  <a:pos x="29" y="94"/>
                </a:cxn>
                <a:cxn ang="0">
                  <a:pos x="26" y="88"/>
                </a:cxn>
                <a:cxn ang="0">
                  <a:pos x="2" y="77"/>
                </a:cxn>
                <a:cxn ang="0">
                  <a:pos x="5" y="70"/>
                </a:cxn>
                <a:cxn ang="0">
                  <a:pos x="5" y="64"/>
                </a:cxn>
                <a:cxn ang="0">
                  <a:pos x="2" y="58"/>
                </a:cxn>
                <a:cxn ang="0">
                  <a:pos x="0" y="54"/>
                </a:cxn>
                <a:cxn ang="0">
                  <a:pos x="2" y="51"/>
                </a:cxn>
                <a:cxn ang="0">
                  <a:pos x="5" y="48"/>
                </a:cxn>
                <a:cxn ang="0">
                  <a:pos x="13" y="35"/>
                </a:cxn>
                <a:cxn ang="0">
                  <a:pos x="13" y="30"/>
                </a:cxn>
                <a:cxn ang="0">
                  <a:pos x="12" y="22"/>
                </a:cxn>
                <a:cxn ang="0">
                  <a:pos x="10" y="17"/>
                </a:cxn>
                <a:cxn ang="0">
                  <a:pos x="9" y="15"/>
                </a:cxn>
                <a:cxn ang="0">
                  <a:pos x="10" y="15"/>
                </a:cxn>
                <a:cxn ang="0">
                  <a:pos x="19" y="11"/>
                </a:cxn>
                <a:cxn ang="0">
                  <a:pos x="23" y="5"/>
                </a:cxn>
                <a:cxn ang="0">
                  <a:pos x="29" y="0"/>
                </a:cxn>
              </a:cxnLst>
              <a:rect l="0" t="0" r="r" b="b"/>
              <a:pathLst>
                <a:path w="144" h="103">
                  <a:moveTo>
                    <a:pt x="29" y="0"/>
                  </a:moveTo>
                  <a:lnTo>
                    <a:pt x="33" y="0"/>
                  </a:lnTo>
                  <a:lnTo>
                    <a:pt x="39" y="4"/>
                  </a:lnTo>
                  <a:lnTo>
                    <a:pt x="48" y="15"/>
                  </a:lnTo>
                  <a:lnTo>
                    <a:pt x="53" y="21"/>
                  </a:lnTo>
                  <a:lnTo>
                    <a:pt x="60" y="24"/>
                  </a:lnTo>
                  <a:lnTo>
                    <a:pt x="75" y="24"/>
                  </a:lnTo>
                  <a:lnTo>
                    <a:pt x="88" y="21"/>
                  </a:lnTo>
                  <a:lnTo>
                    <a:pt x="99" y="18"/>
                  </a:lnTo>
                  <a:lnTo>
                    <a:pt x="109" y="17"/>
                  </a:lnTo>
                  <a:lnTo>
                    <a:pt x="113" y="17"/>
                  </a:lnTo>
                  <a:lnTo>
                    <a:pt x="116" y="18"/>
                  </a:lnTo>
                  <a:lnTo>
                    <a:pt x="119" y="21"/>
                  </a:lnTo>
                  <a:lnTo>
                    <a:pt x="119" y="24"/>
                  </a:lnTo>
                  <a:lnTo>
                    <a:pt x="118" y="27"/>
                  </a:lnTo>
                  <a:lnTo>
                    <a:pt x="118" y="31"/>
                  </a:lnTo>
                  <a:lnTo>
                    <a:pt x="121" y="37"/>
                  </a:lnTo>
                  <a:lnTo>
                    <a:pt x="123" y="40"/>
                  </a:lnTo>
                  <a:lnTo>
                    <a:pt x="128" y="41"/>
                  </a:lnTo>
                  <a:lnTo>
                    <a:pt x="131" y="43"/>
                  </a:lnTo>
                  <a:lnTo>
                    <a:pt x="135" y="44"/>
                  </a:lnTo>
                  <a:lnTo>
                    <a:pt x="141" y="50"/>
                  </a:lnTo>
                  <a:lnTo>
                    <a:pt x="144" y="58"/>
                  </a:lnTo>
                  <a:lnTo>
                    <a:pt x="144" y="61"/>
                  </a:lnTo>
                  <a:lnTo>
                    <a:pt x="131" y="80"/>
                  </a:lnTo>
                  <a:lnTo>
                    <a:pt x="122" y="98"/>
                  </a:lnTo>
                  <a:lnTo>
                    <a:pt x="96" y="87"/>
                  </a:lnTo>
                  <a:lnTo>
                    <a:pt x="85" y="86"/>
                  </a:lnTo>
                  <a:lnTo>
                    <a:pt x="82" y="86"/>
                  </a:lnTo>
                  <a:lnTo>
                    <a:pt x="78" y="84"/>
                  </a:lnTo>
                  <a:lnTo>
                    <a:pt x="75" y="83"/>
                  </a:lnTo>
                  <a:lnTo>
                    <a:pt x="70" y="83"/>
                  </a:lnTo>
                  <a:lnTo>
                    <a:pt x="68" y="84"/>
                  </a:lnTo>
                  <a:lnTo>
                    <a:pt x="65" y="87"/>
                  </a:lnTo>
                  <a:lnTo>
                    <a:pt x="63" y="90"/>
                  </a:lnTo>
                  <a:lnTo>
                    <a:pt x="63" y="91"/>
                  </a:lnTo>
                  <a:lnTo>
                    <a:pt x="62" y="93"/>
                  </a:lnTo>
                  <a:lnTo>
                    <a:pt x="56" y="93"/>
                  </a:lnTo>
                  <a:lnTo>
                    <a:pt x="50" y="90"/>
                  </a:lnTo>
                  <a:lnTo>
                    <a:pt x="45" y="93"/>
                  </a:lnTo>
                  <a:lnTo>
                    <a:pt x="42" y="98"/>
                  </a:lnTo>
                  <a:lnTo>
                    <a:pt x="39" y="100"/>
                  </a:lnTo>
                  <a:lnTo>
                    <a:pt x="36" y="103"/>
                  </a:lnTo>
                  <a:lnTo>
                    <a:pt x="30" y="100"/>
                  </a:lnTo>
                  <a:lnTo>
                    <a:pt x="29" y="97"/>
                  </a:lnTo>
                  <a:lnTo>
                    <a:pt x="29" y="94"/>
                  </a:lnTo>
                  <a:lnTo>
                    <a:pt x="26" y="88"/>
                  </a:lnTo>
                  <a:lnTo>
                    <a:pt x="2" y="77"/>
                  </a:lnTo>
                  <a:lnTo>
                    <a:pt x="5" y="70"/>
                  </a:lnTo>
                  <a:lnTo>
                    <a:pt x="5" y="64"/>
                  </a:lnTo>
                  <a:lnTo>
                    <a:pt x="2" y="58"/>
                  </a:lnTo>
                  <a:lnTo>
                    <a:pt x="0" y="54"/>
                  </a:lnTo>
                  <a:lnTo>
                    <a:pt x="2" y="51"/>
                  </a:lnTo>
                  <a:lnTo>
                    <a:pt x="5" y="48"/>
                  </a:lnTo>
                  <a:lnTo>
                    <a:pt x="13" y="35"/>
                  </a:lnTo>
                  <a:lnTo>
                    <a:pt x="13" y="30"/>
                  </a:lnTo>
                  <a:lnTo>
                    <a:pt x="12" y="22"/>
                  </a:lnTo>
                  <a:lnTo>
                    <a:pt x="10" y="17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9" y="11"/>
                  </a:lnTo>
                  <a:lnTo>
                    <a:pt x="23" y="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22" name="Freeform 107">
              <a:extLst>
                <a:ext uri="{FF2B5EF4-FFF2-40B4-BE49-F238E27FC236}">
                  <a16:creationId xmlns:a16="http://schemas.microsoft.com/office/drawing/2014/main" xmlns="" id="{D76B5056-AD71-4A59-AE8A-490F25807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225" y="2620963"/>
              <a:ext cx="173037" cy="18415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2" y="0"/>
                </a:cxn>
                <a:cxn ang="0">
                  <a:pos x="45" y="1"/>
                </a:cxn>
                <a:cxn ang="0">
                  <a:pos x="49" y="3"/>
                </a:cxn>
                <a:cxn ang="0">
                  <a:pos x="52" y="3"/>
                </a:cxn>
                <a:cxn ang="0">
                  <a:pos x="63" y="4"/>
                </a:cxn>
                <a:cxn ang="0">
                  <a:pos x="89" y="15"/>
                </a:cxn>
                <a:cxn ang="0">
                  <a:pos x="89" y="14"/>
                </a:cxn>
                <a:cxn ang="0">
                  <a:pos x="101" y="27"/>
                </a:cxn>
                <a:cxn ang="0">
                  <a:pos x="109" y="41"/>
                </a:cxn>
                <a:cxn ang="0">
                  <a:pos x="109" y="46"/>
                </a:cxn>
                <a:cxn ang="0">
                  <a:pos x="108" y="50"/>
                </a:cxn>
                <a:cxn ang="0">
                  <a:pos x="99" y="63"/>
                </a:cxn>
                <a:cxn ang="0">
                  <a:pos x="92" y="78"/>
                </a:cxn>
                <a:cxn ang="0">
                  <a:pos x="83" y="93"/>
                </a:cxn>
                <a:cxn ang="0">
                  <a:pos x="80" y="97"/>
                </a:cxn>
                <a:cxn ang="0">
                  <a:pos x="76" y="101"/>
                </a:cxn>
                <a:cxn ang="0">
                  <a:pos x="62" y="104"/>
                </a:cxn>
                <a:cxn ang="0">
                  <a:pos x="53" y="110"/>
                </a:cxn>
                <a:cxn ang="0">
                  <a:pos x="47" y="114"/>
                </a:cxn>
                <a:cxn ang="0">
                  <a:pos x="42" y="116"/>
                </a:cxn>
                <a:cxn ang="0">
                  <a:pos x="32" y="110"/>
                </a:cxn>
                <a:cxn ang="0">
                  <a:pos x="25" y="101"/>
                </a:cxn>
                <a:cxn ang="0">
                  <a:pos x="20" y="93"/>
                </a:cxn>
                <a:cxn ang="0">
                  <a:pos x="16" y="71"/>
                </a:cxn>
                <a:cxn ang="0">
                  <a:pos x="4" y="61"/>
                </a:cxn>
                <a:cxn ang="0">
                  <a:pos x="0" y="48"/>
                </a:cxn>
                <a:cxn ang="0">
                  <a:pos x="0" y="34"/>
                </a:cxn>
                <a:cxn ang="0">
                  <a:pos x="3" y="20"/>
                </a:cxn>
                <a:cxn ang="0">
                  <a:pos x="6" y="17"/>
                </a:cxn>
                <a:cxn ang="0">
                  <a:pos x="9" y="15"/>
                </a:cxn>
                <a:cxn ang="0">
                  <a:pos x="12" y="10"/>
                </a:cxn>
                <a:cxn ang="0">
                  <a:pos x="17" y="7"/>
                </a:cxn>
                <a:cxn ang="0">
                  <a:pos x="23" y="10"/>
                </a:cxn>
                <a:cxn ang="0">
                  <a:pos x="29" y="10"/>
                </a:cxn>
                <a:cxn ang="0">
                  <a:pos x="30" y="8"/>
                </a:cxn>
                <a:cxn ang="0">
                  <a:pos x="30" y="7"/>
                </a:cxn>
                <a:cxn ang="0">
                  <a:pos x="32" y="4"/>
                </a:cxn>
                <a:cxn ang="0">
                  <a:pos x="35" y="1"/>
                </a:cxn>
                <a:cxn ang="0">
                  <a:pos x="37" y="0"/>
                </a:cxn>
              </a:cxnLst>
              <a:rect l="0" t="0" r="r" b="b"/>
              <a:pathLst>
                <a:path w="109" h="116">
                  <a:moveTo>
                    <a:pt x="37" y="0"/>
                  </a:moveTo>
                  <a:lnTo>
                    <a:pt x="42" y="0"/>
                  </a:lnTo>
                  <a:lnTo>
                    <a:pt x="45" y="1"/>
                  </a:lnTo>
                  <a:lnTo>
                    <a:pt x="49" y="3"/>
                  </a:lnTo>
                  <a:lnTo>
                    <a:pt x="52" y="3"/>
                  </a:lnTo>
                  <a:lnTo>
                    <a:pt x="63" y="4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101" y="27"/>
                  </a:lnTo>
                  <a:lnTo>
                    <a:pt x="109" y="41"/>
                  </a:lnTo>
                  <a:lnTo>
                    <a:pt x="109" y="46"/>
                  </a:lnTo>
                  <a:lnTo>
                    <a:pt x="108" y="50"/>
                  </a:lnTo>
                  <a:lnTo>
                    <a:pt x="99" y="63"/>
                  </a:lnTo>
                  <a:lnTo>
                    <a:pt x="92" y="78"/>
                  </a:lnTo>
                  <a:lnTo>
                    <a:pt x="83" y="93"/>
                  </a:lnTo>
                  <a:lnTo>
                    <a:pt x="80" y="97"/>
                  </a:lnTo>
                  <a:lnTo>
                    <a:pt x="76" y="101"/>
                  </a:lnTo>
                  <a:lnTo>
                    <a:pt x="62" y="104"/>
                  </a:lnTo>
                  <a:lnTo>
                    <a:pt x="53" y="110"/>
                  </a:lnTo>
                  <a:lnTo>
                    <a:pt x="47" y="114"/>
                  </a:lnTo>
                  <a:lnTo>
                    <a:pt x="42" y="116"/>
                  </a:lnTo>
                  <a:lnTo>
                    <a:pt x="32" y="110"/>
                  </a:lnTo>
                  <a:lnTo>
                    <a:pt x="25" y="101"/>
                  </a:lnTo>
                  <a:lnTo>
                    <a:pt x="20" y="93"/>
                  </a:lnTo>
                  <a:lnTo>
                    <a:pt x="16" y="71"/>
                  </a:lnTo>
                  <a:lnTo>
                    <a:pt x="4" y="61"/>
                  </a:lnTo>
                  <a:lnTo>
                    <a:pt x="0" y="48"/>
                  </a:lnTo>
                  <a:lnTo>
                    <a:pt x="0" y="34"/>
                  </a:lnTo>
                  <a:lnTo>
                    <a:pt x="3" y="20"/>
                  </a:lnTo>
                  <a:lnTo>
                    <a:pt x="6" y="17"/>
                  </a:lnTo>
                  <a:lnTo>
                    <a:pt x="9" y="15"/>
                  </a:lnTo>
                  <a:lnTo>
                    <a:pt x="12" y="10"/>
                  </a:lnTo>
                  <a:lnTo>
                    <a:pt x="17" y="7"/>
                  </a:lnTo>
                  <a:lnTo>
                    <a:pt x="23" y="10"/>
                  </a:lnTo>
                  <a:lnTo>
                    <a:pt x="29" y="10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32" y="4"/>
                  </a:lnTo>
                  <a:lnTo>
                    <a:pt x="35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23" name="Freeform 108">
              <a:extLst>
                <a:ext uri="{FF2B5EF4-FFF2-40B4-BE49-F238E27FC236}">
                  <a16:creationId xmlns:a16="http://schemas.microsoft.com/office/drawing/2014/main" xmlns="" id="{78B4E896-8240-4C70-8075-6C43947B5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0" y="2865438"/>
              <a:ext cx="244475" cy="219075"/>
            </a:xfrm>
            <a:custGeom>
              <a:avLst/>
              <a:gdLst/>
              <a:ahLst/>
              <a:cxnLst>
                <a:cxn ang="0">
                  <a:pos x="58" y="3"/>
                </a:cxn>
                <a:cxn ang="0">
                  <a:pos x="59" y="9"/>
                </a:cxn>
                <a:cxn ang="0">
                  <a:pos x="60" y="15"/>
                </a:cxn>
                <a:cxn ang="0">
                  <a:pos x="68" y="19"/>
                </a:cxn>
                <a:cxn ang="0">
                  <a:pos x="85" y="22"/>
                </a:cxn>
                <a:cxn ang="0">
                  <a:pos x="85" y="29"/>
                </a:cxn>
                <a:cxn ang="0">
                  <a:pos x="80" y="41"/>
                </a:cxn>
                <a:cxn ang="0">
                  <a:pos x="85" y="45"/>
                </a:cxn>
                <a:cxn ang="0">
                  <a:pos x="86" y="55"/>
                </a:cxn>
                <a:cxn ang="0">
                  <a:pos x="85" y="64"/>
                </a:cxn>
                <a:cxn ang="0">
                  <a:pos x="90" y="71"/>
                </a:cxn>
                <a:cxn ang="0">
                  <a:pos x="103" y="78"/>
                </a:cxn>
                <a:cxn ang="0">
                  <a:pos x="131" y="71"/>
                </a:cxn>
                <a:cxn ang="0">
                  <a:pos x="139" y="66"/>
                </a:cxn>
                <a:cxn ang="0">
                  <a:pos x="142" y="75"/>
                </a:cxn>
                <a:cxn ang="0">
                  <a:pos x="139" y="84"/>
                </a:cxn>
                <a:cxn ang="0">
                  <a:pos x="145" y="85"/>
                </a:cxn>
                <a:cxn ang="0">
                  <a:pos x="149" y="86"/>
                </a:cxn>
                <a:cxn ang="0">
                  <a:pos x="154" y="92"/>
                </a:cxn>
                <a:cxn ang="0">
                  <a:pos x="151" y="109"/>
                </a:cxn>
                <a:cxn ang="0">
                  <a:pos x="141" y="125"/>
                </a:cxn>
                <a:cxn ang="0">
                  <a:pos x="136" y="131"/>
                </a:cxn>
                <a:cxn ang="0">
                  <a:pos x="133" y="138"/>
                </a:cxn>
                <a:cxn ang="0">
                  <a:pos x="102" y="132"/>
                </a:cxn>
                <a:cxn ang="0">
                  <a:pos x="93" y="127"/>
                </a:cxn>
                <a:cxn ang="0">
                  <a:pos x="76" y="125"/>
                </a:cxn>
                <a:cxn ang="0">
                  <a:pos x="73" y="107"/>
                </a:cxn>
                <a:cxn ang="0">
                  <a:pos x="68" y="99"/>
                </a:cxn>
                <a:cxn ang="0">
                  <a:pos x="62" y="101"/>
                </a:cxn>
                <a:cxn ang="0">
                  <a:pos x="55" y="105"/>
                </a:cxn>
                <a:cxn ang="0">
                  <a:pos x="42" y="92"/>
                </a:cxn>
                <a:cxn ang="0">
                  <a:pos x="37" y="75"/>
                </a:cxn>
                <a:cxn ang="0">
                  <a:pos x="26" y="62"/>
                </a:cxn>
                <a:cxn ang="0">
                  <a:pos x="9" y="52"/>
                </a:cxn>
                <a:cxn ang="0">
                  <a:pos x="0" y="41"/>
                </a:cxn>
                <a:cxn ang="0">
                  <a:pos x="3" y="39"/>
                </a:cxn>
                <a:cxn ang="0">
                  <a:pos x="6" y="35"/>
                </a:cxn>
                <a:cxn ang="0">
                  <a:pos x="13" y="32"/>
                </a:cxn>
                <a:cxn ang="0">
                  <a:pos x="20" y="36"/>
                </a:cxn>
                <a:cxn ang="0">
                  <a:pos x="25" y="35"/>
                </a:cxn>
                <a:cxn ang="0">
                  <a:pos x="26" y="31"/>
                </a:cxn>
                <a:cxn ang="0">
                  <a:pos x="29" y="28"/>
                </a:cxn>
                <a:cxn ang="0">
                  <a:pos x="35" y="26"/>
                </a:cxn>
                <a:cxn ang="0">
                  <a:pos x="45" y="15"/>
                </a:cxn>
                <a:cxn ang="0">
                  <a:pos x="49" y="9"/>
                </a:cxn>
                <a:cxn ang="0">
                  <a:pos x="55" y="0"/>
                </a:cxn>
              </a:cxnLst>
              <a:rect l="0" t="0" r="r" b="b"/>
              <a:pathLst>
                <a:path w="154" h="138">
                  <a:moveTo>
                    <a:pt x="55" y="0"/>
                  </a:moveTo>
                  <a:lnTo>
                    <a:pt x="58" y="3"/>
                  </a:lnTo>
                  <a:lnTo>
                    <a:pt x="58" y="6"/>
                  </a:lnTo>
                  <a:lnTo>
                    <a:pt x="59" y="9"/>
                  </a:lnTo>
                  <a:lnTo>
                    <a:pt x="59" y="12"/>
                  </a:lnTo>
                  <a:lnTo>
                    <a:pt x="60" y="15"/>
                  </a:lnTo>
                  <a:lnTo>
                    <a:pt x="62" y="16"/>
                  </a:lnTo>
                  <a:lnTo>
                    <a:pt x="68" y="19"/>
                  </a:lnTo>
                  <a:lnTo>
                    <a:pt x="80" y="19"/>
                  </a:lnTo>
                  <a:lnTo>
                    <a:pt x="85" y="22"/>
                  </a:lnTo>
                  <a:lnTo>
                    <a:pt x="86" y="25"/>
                  </a:lnTo>
                  <a:lnTo>
                    <a:pt x="85" y="29"/>
                  </a:lnTo>
                  <a:lnTo>
                    <a:pt x="80" y="38"/>
                  </a:lnTo>
                  <a:lnTo>
                    <a:pt x="80" y="41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6" y="48"/>
                  </a:lnTo>
                  <a:lnTo>
                    <a:pt x="86" y="55"/>
                  </a:lnTo>
                  <a:lnTo>
                    <a:pt x="85" y="58"/>
                  </a:lnTo>
                  <a:lnTo>
                    <a:pt x="85" y="64"/>
                  </a:lnTo>
                  <a:lnTo>
                    <a:pt x="88" y="68"/>
                  </a:lnTo>
                  <a:lnTo>
                    <a:pt x="90" y="71"/>
                  </a:lnTo>
                  <a:lnTo>
                    <a:pt x="99" y="76"/>
                  </a:lnTo>
                  <a:lnTo>
                    <a:pt x="103" y="78"/>
                  </a:lnTo>
                  <a:lnTo>
                    <a:pt x="116" y="78"/>
                  </a:lnTo>
                  <a:lnTo>
                    <a:pt x="131" y="71"/>
                  </a:lnTo>
                  <a:lnTo>
                    <a:pt x="135" y="66"/>
                  </a:lnTo>
                  <a:lnTo>
                    <a:pt x="139" y="66"/>
                  </a:lnTo>
                  <a:lnTo>
                    <a:pt x="142" y="68"/>
                  </a:lnTo>
                  <a:lnTo>
                    <a:pt x="142" y="75"/>
                  </a:lnTo>
                  <a:lnTo>
                    <a:pt x="139" y="81"/>
                  </a:lnTo>
                  <a:lnTo>
                    <a:pt x="139" y="84"/>
                  </a:lnTo>
                  <a:lnTo>
                    <a:pt x="141" y="85"/>
                  </a:lnTo>
                  <a:lnTo>
                    <a:pt x="145" y="85"/>
                  </a:lnTo>
                  <a:lnTo>
                    <a:pt x="148" y="86"/>
                  </a:lnTo>
                  <a:lnTo>
                    <a:pt x="149" y="86"/>
                  </a:lnTo>
                  <a:lnTo>
                    <a:pt x="152" y="89"/>
                  </a:lnTo>
                  <a:lnTo>
                    <a:pt x="154" y="92"/>
                  </a:lnTo>
                  <a:lnTo>
                    <a:pt x="154" y="96"/>
                  </a:lnTo>
                  <a:lnTo>
                    <a:pt x="151" y="109"/>
                  </a:lnTo>
                  <a:lnTo>
                    <a:pt x="145" y="122"/>
                  </a:lnTo>
                  <a:lnTo>
                    <a:pt x="141" y="125"/>
                  </a:lnTo>
                  <a:lnTo>
                    <a:pt x="139" y="128"/>
                  </a:lnTo>
                  <a:lnTo>
                    <a:pt x="136" y="131"/>
                  </a:lnTo>
                  <a:lnTo>
                    <a:pt x="135" y="135"/>
                  </a:lnTo>
                  <a:lnTo>
                    <a:pt x="133" y="138"/>
                  </a:lnTo>
                  <a:lnTo>
                    <a:pt x="125" y="138"/>
                  </a:lnTo>
                  <a:lnTo>
                    <a:pt x="102" y="132"/>
                  </a:lnTo>
                  <a:lnTo>
                    <a:pt x="99" y="129"/>
                  </a:lnTo>
                  <a:lnTo>
                    <a:pt x="93" y="127"/>
                  </a:lnTo>
                  <a:lnTo>
                    <a:pt x="82" y="127"/>
                  </a:lnTo>
                  <a:lnTo>
                    <a:pt x="76" y="125"/>
                  </a:lnTo>
                  <a:lnTo>
                    <a:pt x="73" y="119"/>
                  </a:lnTo>
                  <a:lnTo>
                    <a:pt x="73" y="107"/>
                  </a:lnTo>
                  <a:lnTo>
                    <a:pt x="70" y="101"/>
                  </a:lnTo>
                  <a:lnTo>
                    <a:pt x="68" y="99"/>
                  </a:lnTo>
                  <a:lnTo>
                    <a:pt x="65" y="99"/>
                  </a:lnTo>
                  <a:lnTo>
                    <a:pt x="62" y="101"/>
                  </a:lnTo>
                  <a:lnTo>
                    <a:pt x="58" y="105"/>
                  </a:lnTo>
                  <a:lnTo>
                    <a:pt x="55" y="105"/>
                  </a:lnTo>
                  <a:lnTo>
                    <a:pt x="46" y="99"/>
                  </a:lnTo>
                  <a:lnTo>
                    <a:pt x="42" y="92"/>
                  </a:lnTo>
                  <a:lnTo>
                    <a:pt x="40" y="84"/>
                  </a:lnTo>
                  <a:lnTo>
                    <a:pt x="37" y="75"/>
                  </a:lnTo>
                  <a:lnTo>
                    <a:pt x="33" y="68"/>
                  </a:lnTo>
                  <a:lnTo>
                    <a:pt x="26" y="62"/>
                  </a:lnTo>
                  <a:lnTo>
                    <a:pt x="16" y="58"/>
                  </a:lnTo>
                  <a:lnTo>
                    <a:pt x="9" y="52"/>
                  </a:lnTo>
                  <a:lnTo>
                    <a:pt x="7" y="48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3" y="39"/>
                  </a:lnTo>
                  <a:lnTo>
                    <a:pt x="4" y="36"/>
                  </a:lnTo>
                  <a:lnTo>
                    <a:pt x="6" y="35"/>
                  </a:lnTo>
                  <a:lnTo>
                    <a:pt x="7" y="32"/>
                  </a:lnTo>
                  <a:lnTo>
                    <a:pt x="13" y="32"/>
                  </a:lnTo>
                  <a:lnTo>
                    <a:pt x="15" y="33"/>
                  </a:lnTo>
                  <a:lnTo>
                    <a:pt x="20" y="36"/>
                  </a:lnTo>
                  <a:lnTo>
                    <a:pt x="23" y="36"/>
                  </a:lnTo>
                  <a:lnTo>
                    <a:pt x="25" y="35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7" y="28"/>
                  </a:lnTo>
                  <a:lnTo>
                    <a:pt x="29" y="28"/>
                  </a:lnTo>
                  <a:lnTo>
                    <a:pt x="30" y="26"/>
                  </a:lnTo>
                  <a:lnTo>
                    <a:pt x="35" y="26"/>
                  </a:lnTo>
                  <a:lnTo>
                    <a:pt x="42" y="19"/>
                  </a:lnTo>
                  <a:lnTo>
                    <a:pt x="45" y="15"/>
                  </a:lnTo>
                  <a:lnTo>
                    <a:pt x="46" y="12"/>
                  </a:lnTo>
                  <a:lnTo>
                    <a:pt x="49" y="9"/>
                  </a:lnTo>
                  <a:lnTo>
                    <a:pt x="52" y="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24" name="Freeform 109">
              <a:extLst>
                <a:ext uri="{FF2B5EF4-FFF2-40B4-BE49-F238E27FC236}">
                  <a16:creationId xmlns:a16="http://schemas.microsoft.com/office/drawing/2014/main" xmlns="" id="{DF3D085C-10F7-4C2C-A59A-DCD134C4D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075" y="2868613"/>
              <a:ext cx="203200" cy="17462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6" y="1"/>
                </a:cxn>
                <a:cxn ang="0">
                  <a:pos x="39" y="7"/>
                </a:cxn>
                <a:cxn ang="0">
                  <a:pos x="55" y="17"/>
                </a:cxn>
                <a:cxn ang="0">
                  <a:pos x="66" y="33"/>
                </a:cxn>
                <a:cxn ang="0">
                  <a:pos x="78" y="41"/>
                </a:cxn>
                <a:cxn ang="0">
                  <a:pos x="89" y="46"/>
                </a:cxn>
                <a:cxn ang="0">
                  <a:pos x="105" y="46"/>
                </a:cxn>
                <a:cxn ang="0">
                  <a:pos x="108" y="47"/>
                </a:cxn>
                <a:cxn ang="0">
                  <a:pos x="109" y="49"/>
                </a:cxn>
                <a:cxn ang="0">
                  <a:pos x="115" y="60"/>
                </a:cxn>
                <a:cxn ang="0">
                  <a:pos x="116" y="60"/>
                </a:cxn>
                <a:cxn ang="0">
                  <a:pos x="118" y="59"/>
                </a:cxn>
                <a:cxn ang="0">
                  <a:pos x="119" y="56"/>
                </a:cxn>
                <a:cxn ang="0">
                  <a:pos x="122" y="54"/>
                </a:cxn>
                <a:cxn ang="0">
                  <a:pos x="125" y="54"/>
                </a:cxn>
                <a:cxn ang="0">
                  <a:pos x="126" y="56"/>
                </a:cxn>
                <a:cxn ang="0">
                  <a:pos x="125" y="57"/>
                </a:cxn>
                <a:cxn ang="0">
                  <a:pos x="125" y="60"/>
                </a:cxn>
                <a:cxn ang="0">
                  <a:pos x="124" y="62"/>
                </a:cxn>
                <a:cxn ang="0">
                  <a:pos x="122" y="66"/>
                </a:cxn>
                <a:cxn ang="0">
                  <a:pos x="122" y="70"/>
                </a:cxn>
                <a:cxn ang="0">
                  <a:pos x="124" y="72"/>
                </a:cxn>
                <a:cxn ang="0">
                  <a:pos x="125" y="72"/>
                </a:cxn>
                <a:cxn ang="0">
                  <a:pos x="128" y="74"/>
                </a:cxn>
                <a:cxn ang="0">
                  <a:pos x="128" y="77"/>
                </a:cxn>
                <a:cxn ang="0">
                  <a:pos x="126" y="89"/>
                </a:cxn>
                <a:cxn ang="0">
                  <a:pos x="124" y="100"/>
                </a:cxn>
                <a:cxn ang="0">
                  <a:pos x="115" y="109"/>
                </a:cxn>
                <a:cxn ang="0">
                  <a:pos x="111" y="110"/>
                </a:cxn>
                <a:cxn ang="0">
                  <a:pos x="106" y="110"/>
                </a:cxn>
                <a:cxn ang="0">
                  <a:pos x="105" y="109"/>
                </a:cxn>
                <a:cxn ang="0">
                  <a:pos x="105" y="102"/>
                </a:cxn>
                <a:cxn ang="0">
                  <a:pos x="103" y="100"/>
                </a:cxn>
                <a:cxn ang="0">
                  <a:pos x="101" y="100"/>
                </a:cxn>
                <a:cxn ang="0">
                  <a:pos x="98" y="102"/>
                </a:cxn>
                <a:cxn ang="0">
                  <a:pos x="92" y="102"/>
                </a:cxn>
                <a:cxn ang="0">
                  <a:pos x="91" y="100"/>
                </a:cxn>
                <a:cxn ang="0">
                  <a:pos x="91" y="99"/>
                </a:cxn>
                <a:cxn ang="0">
                  <a:pos x="92" y="97"/>
                </a:cxn>
                <a:cxn ang="0">
                  <a:pos x="92" y="96"/>
                </a:cxn>
                <a:cxn ang="0">
                  <a:pos x="91" y="94"/>
                </a:cxn>
                <a:cxn ang="0">
                  <a:pos x="85" y="96"/>
                </a:cxn>
                <a:cxn ang="0">
                  <a:pos x="76" y="99"/>
                </a:cxn>
                <a:cxn ang="0">
                  <a:pos x="75" y="100"/>
                </a:cxn>
                <a:cxn ang="0">
                  <a:pos x="72" y="102"/>
                </a:cxn>
                <a:cxn ang="0">
                  <a:pos x="71" y="103"/>
                </a:cxn>
                <a:cxn ang="0">
                  <a:pos x="58" y="103"/>
                </a:cxn>
                <a:cxn ang="0">
                  <a:pos x="45" y="100"/>
                </a:cxn>
                <a:cxn ang="0">
                  <a:pos x="36" y="84"/>
                </a:cxn>
                <a:cxn ang="0">
                  <a:pos x="35" y="77"/>
                </a:cxn>
                <a:cxn ang="0">
                  <a:pos x="36" y="69"/>
                </a:cxn>
                <a:cxn ang="0">
                  <a:pos x="39" y="60"/>
                </a:cxn>
                <a:cxn ang="0">
                  <a:pos x="38" y="54"/>
                </a:cxn>
                <a:cxn ang="0">
                  <a:pos x="29" y="51"/>
                </a:cxn>
                <a:cxn ang="0">
                  <a:pos x="16" y="49"/>
                </a:cxn>
                <a:cxn ang="0">
                  <a:pos x="3" y="47"/>
                </a:cxn>
                <a:cxn ang="0">
                  <a:pos x="2" y="49"/>
                </a:cxn>
                <a:cxn ang="0">
                  <a:pos x="2" y="36"/>
                </a:cxn>
                <a:cxn ang="0">
                  <a:pos x="0" y="23"/>
                </a:cxn>
                <a:cxn ang="0">
                  <a:pos x="0" y="11"/>
                </a:cxn>
                <a:cxn ang="0">
                  <a:pos x="3" y="1"/>
                </a:cxn>
                <a:cxn ang="0">
                  <a:pos x="15" y="0"/>
                </a:cxn>
              </a:cxnLst>
              <a:rect l="0" t="0" r="r" b="b"/>
              <a:pathLst>
                <a:path w="128" h="110">
                  <a:moveTo>
                    <a:pt x="15" y="0"/>
                  </a:moveTo>
                  <a:lnTo>
                    <a:pt x="26" y="1"/>
                  </a:lnTo>
                  <a:lnTo>
                    <a:pt x="39" y="7"/>
                  </a:lnTo>
                  <a:lnTo>
                    <a:pt x="55" y="17"/>
                  </a:lnTo>
                  <a:lnTo>
                    <a:pt x="66" y="33"/>
                  </a:lnTo>
                  <a:lnTo>
                    <a:pt x="78" y="41"/>
                  </a:lnTo>
                  <a:lnTo>
                    <a:pt x="89" y="46"/>
                  </a:lnTo>
                  <a:lnTo>
                    <a:pt x="105" y="46"/>
                  </a:lnTo>
                  <a:lnTo>
                    <a:pt x="108" y="47"/>
                  </a:lnTo>
                  <a:lnTo>
                    <a:pt x="109" y="49"/>
                  </a:lnTo>
                  <a:lnTo>
                    <a:pt x="115" y="60"/>
                  </a:lnTo>
                  <a:lnTo>
                    <a:pt x="116" y="60"/>
                  </a:lnTo>
                  <a:lnTo>
                    <a:pt x="118" y="59"/>
                  </a:lnTo>
                  <a:lnTo>
                    <a:pt x="119" y="56"/>
                  </a:lnTo>
                  <a:lnTo>
                    <a:pt x="122" y="54"/>
                  </a:lnTo>
                  <a:lnTo>
                    <a:pt x="125" y="54"/>
                  </a:lnTo>
                  <a:lnTo>
                    <a:pt x="126" y="56"/>
                  </a:lnTo>
                  <a:lnTo>
                    <a:pt x="125" y="57"/>
                  </a:lnTo>
                  <a:lnTo>
                    <a:pt x="125" y="60"/>
                  </a:lnTo>
                  <a:lnTo>
                    <a:pt x="124" y="62"/>
                  </a:lnTo>
                  <a:lnTo>
                    <a:pt x="122" y="66"/>
                  </a:lnTo>
                  <a:lnTo>
                    <a:pt x="122" y="70"/>
                  </a:lnTo>
                  <a:lnTo>
                    <a:pt x="124" y="72"/>
                  </a:lnTo>
                  <a:lnTo>
                    <a:pt x="125" y="72"/>
                  </a:lnTo>
                  <a:lnTo>
                    <a:pt x="128" y="74"/>
                  </a:lnTo>
                  <a:lnTo>
                    <a:pt x="128" y="77"/>
                  </a:lnTo>
                  <a:lnTo>
                    <a:pt x="126" y="89"/>
                  </a:lnTo>
                  <a:lnTo>
                    <a:pt x="124" y="100"/>
                  </a:lnTo>
                  <a:lnTo>
                    <a:pt x="115" y="109"/>
                  </a:lnTo>
                  <a:lnTo>
                    <a:pt x="111" y="110"/>
                  </a:lnTo>
                  <a:lnTo>
                    <a:pt x="106" y="110"/>
                  </a:lnTo>
                  <a:lnTo>
                    <a:pt x="105" y="109"/>
                  </a:lnTo>
                  <a:lnTo>
                    <a:pt x="105" y="102"/>
                  </a:lnTo>
                  <a:lnTo>
                    <a:pt x="103" y="100"/>
                  </a:lnTo>
                  <a:lnTo>
                    <a:pt x="101" y="100"/>
                  </a:lnTo>
                  <a:lnTo>
                    <a:pt x="98" y="102"/>
                  </a:lnTo>
                  <a:lnTo>
                    <a:pt x="92" y="102"/>
                  </a:lnTo>
                  <a:lnTo>
                    <a:pt x="91" y="100"/>
                  </a:lnTo>
                  <a:lnTo>
                    <a:pt x="91" y="99"/>
                  </a:lnTo>
                  <a:lnTo>
                    <a:pt x="92" y="97"/>
                  </a:lnTo>
                  <a:lnTo>
                    <a:pt x="92" y="96"/>
                  </a:lnTo>
                  <a:lnTo>
                    <a:pt x="91" y="94"/>
                  </a:lnTo>
                  <a:lnTo>
                    <a:pt x="85" y="96"/>
                  </a:lnTo>
                  <a:lnTo>
                    <a:pt x="76" y="99"/>
                  </a:lnTo>
                  <a:lnTo>
                    <a:pt x="75" y="100"/>
                  </a:lnTo>
                  <a:lnTo>
                    <a:pt x="72" y="102"/>
                  </a:lnTo>
                  <a:lnTo>
                    <a:pt x="71" y="103"/>
                  </a:lnTo>
                  <a:lnTo>
                    <a:pt x="58" y="103"/>
                  </a:lnTo>
                  <a:lnTo>
                    <a:pt x="45" y="100"/>
                  </a:lnTo>
                  <a:lnTo>
                    <a:pt x="36" y="84"/>
                  </a:lnTo>
                  <a:lnTo>
                    <a:pt x="35" y="77"/>
                  </a:lnTo>
                  <a:lnTo>
                    <a:pt x="36" y="69"/>
                  </a:lnTo>
                  <a:lnTo>
                    <a:pt x="39" y="60"/>
                  </a:lnTo>
                  <a:lnTo>
                    <a:pt x="38" y="54"/>
                  </a:lnTo>
                  <a:lnTo>
                    <a:pt x="29" y="51"/>
                  </a:lnTo>
                  <a:lnTo>
                    <a:pt x="16" y="49"/>
                  </a:lnTo>
                  <a:lnTo>
                    <a:pt x="3" y="47"/>
                  </a:lnTo>
                  <a:lnTo>
                    <a:pt x="2" y="49"/>
                  </a:lnTo>
                  <a:lnTo>
                    <a:pt x="2" y="36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3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25" name="Freeform 110">
              <a:extLst>
                <a:ext uri="{FF2B5EF4-FFF2-40B4-BE49-F238E27FC236}">
                  <a16:creationId xmlns:a16="http://schemas.microsoft.com/office/drawing/2014/main" xmlns="" id="{276395A9-0811-4493-9B37-4B07CE617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588" y="2943225"/>
              <a:ext cx="161925" cy="146050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73" y="2"/>
                </a:cxn>
                <a:cxn ang="0">
                  <a:pos x="86" y="4"/>
                </a:cxn>
                <a:cxn ang="0">
                  <a:pos x="95" y="7"/>
                </a:cxn>
                <a:cxn ang="0">
                  <a:pos x="96" y="13"/>
                </a:cxn>
                <a:cxn ang="0">
                  <a:pos x="93" y="22"/>
                </a:cxn>
                <a:cxn ang="0">
                  <a:pos x="92" y="30"/>
                </a:cxn>
                <a:cxn ang="0">
                  <a:pos x="93" y="37"/>
                </a:cxn>
                <a:cxn ang="0">
                  <a:pos x="102" y="53"/>
                </a:cxn>
                <a:cxn ang="0">
                  <a:pos x="97" y="53"/>
                </a:cxn>
                <a:cxn ang="0">
                  <a:pos x="93" y="52"/>
                </a:cxn>
                <a:cxn ang="0">
                  <a:pos x="80" y="52"/>
                </a:cxn>
                <a:cxn ang="0">
                  <a:pos x="70" y="53"/>
                </a:cxn>
                <a:cxn ang="0">
                  <a:pos x="64" y="56"/>
                </a:cxn>
                <a:cxn ang="0">
                  <a:pos x="60" y="62"/>
                </a:cxn>
                <a:cxn ang="0">
                  <a:pos x="60" y="63"/>
                </a:cxn>
                <a:cxn ang="0">
                  <a:pos x="62" y="63"/>
                </a:cxn>
                <a:cxn ang="0">
                  <a:pos x="66" y="68"/>
                </a:cxn>
                <a:cxn ang="0">
                  <a:pos x="66" y="73"/>
                </a:cxn>
                <a:cxn ang="0">
                  <a:pos x="59" y="82"/>
                </a:cxn>
                <a:cxn ang="0">
                  <a:pos x="49" y="89"/>
                </a:cxn>
                <a:cxn ang="0">
                  <a:pos x="39" y="92"/>
                </a:cxn>
                <a:cxn ang="0">
                  <a:pos x="34" y="92"/>
                </a:cxn>
                <a:cxn ang="0">
                  <a:pos x="33" y="90"/>
                </a:cxn>
                <a:cxn ang="0">
                  <a:pos x="33" y="88"/>
                </a:cxn>
                <a:cxn ang="0">
                  <a:pos x="31" y="86"/>
                </a:cxn>
                <a:cxn ang="0">
                  <a:pos x="31" y="85"/>
                </a:cxn>
                <a:cxn ang="0">
                  <a:pos x="30" y="83"/>
                </a:cxn>
                <a:cxn ang="0">
                  <a:pos x="27" y="82"/>
                </a:cxn>
                <a:cxn ang="0">
                  <a:pos x="19" y="85"/>
                </a:cxn>
                <a:cxn ang="0">
                  <a:pos x="16" y="88"/>
                </a:cxn>
                <a:cxn ang="0">
                  <a:pos x="16" y="90"/>
                </a:cxn>
                <a:cxn ang="0">
                  <a:pos x="14" y="90"/>
                </a:cxn>
                <a:cxn ang="0">
                  <a:pos x="14" y="83"/>
                </a:cxn>
                <a:cxn ang="0">
                  <a:pos x="13" y="79"/>
                </a:cxn>
                <a:cxn ang="0">
                  <a:pos x="11" y="76"/>
                </a:cxn>
                <a:cxn ang="0">
                  <a:pos x="9" y="73"/>
                </a:cxn>
                <a:cxn ang="0">
                  <a:pos x="0" y="73"/>
                </a:cxn>
                <a:cxn ang="0">
                  <a:pos x="6" y="60"/>
                </a:cxn>
                <a:cxn ang="0">
                  <a:pos x="9" y="47"/>
                </a:cxn>
                <a:cxn ang="0">
                  <a:pos x="9" y="43"/>
                </a:cxn>
                <a:cxn ang="0">
                  <a:pos x="7" y="40"/>
                </a:cxn>
                <a:cxn ang="0">
                  <a:pos x="4" y="37"/>
                </a:cxn>
                <a:cxn ang="0">
                  <a:pos x="1" y="36"/>
                </a:cxn>
                <a:cxn ang="0">
                  <a:pos x="11" y="35"/>
                </a:cxn>
                <a:cxn ang="0">
                  <a:pos x="23" y="33"/>
                </a:cxn>
                <a:cxn ang="0">
                  <a:pos x="26" y="33"/>
                </a:cxn>
                <a:cxn ang="0">
                  <a:pos x="31" y="36"/>
                </a:cxn>
                <a:cxn ang="0">
                  <a:pos x="34" y="36"/>
                </a:cxn>
                <a:cxn ang="0">
                  <a:pos x="37" y="33"/>
                </a:cxn>
                <a:cxn ang="0">
                  <a:pos x="37" y="23"/>
                </a:cxn>
                <a:cxn ang="0">
                  <a:pos x="39" y="20"/>
                </a:cxn>
                <a:cxn ang="0">
                  <a:pos x="42" y="17"/>
                </a:cxn>
                <a:cxn ang="0">
                  <a:pos x="50" y="13"/>
                </a:cxn>
                <a:cxn ang="0">
                  <a:pos x="53" y="10"/>
                </a:cxn>
                <a:cxn ang="0">
                  <a:pos x="56" y="6"/>
                </a:cxn>
                <a:cxn ang="0">
                  <a:pos x="57" y="3"/>
                </a:cxn>
                <a:cxn ang="0">
                  <a:pos x="60" y="0"/>
                </a:cxn>
              </a:cxnLst>
              <a:rect l="0" t="0" r="r" b="b"/>
              <a:pathLst>
                <a:path w="102" h="92">
                  <a:moveTo>
                    <a:pt x="60" y="0"/>
                  </a:moveTo>
                  <a:lnTo>
                    <a:pt x="73" y="2"/>
                  </a:lnTo>
                  <a:lnTo>
                    <a:pt x="86" y="4"/>
                  </a:lnTo>
                  <a:lnTo>
                    <a:pt x="95" y="7"/>
                  </a:lnTo>
                  <a:lnTo>
                    <a:pt x="96" y="13"/>
                  </a:lnTo>
                  <a:lnTo>
                    <a:pt x="93" y="22"/>
                  </a:lnTo>
                  <a:lnTo>
                    <a:pt x="92" y="30"/>
                  </a:lnTo>
                  <a:lnTo>
                    <a:pt x="93" y="37"/>
                  </a:lnTo>
                  <a:lnTo>
                    <a:pt x="102" y="53"/>
                  </a:lnTo>
                  <a:lnTo>
                    <a:pt x="97" y="53"/>
                  </a:lnTo>
                  <a:lnTo>
                    <a:pt x="93" y="52"/>
                  </a:lnTo>
                  <a:lnTo>
                    <a:pt x="80" y="52"/>
                  </a:lnTo>
                  <a:lnTo>
                    <a:pt x="70" y="53"/>
                  </a:lnTo>
                  <a:lnTo>
                    <a:pt x="64" y="56"/>
                  </a:lnTo>
                  <a:lnTo>
                    <a:pt x="60" y="62"/>
                  </a:lnTo>
                  <a:lnTo>
                    <a:pt x="60" y="63"/>
                  </a:lnTo>
                  <a:lnTo>
                    <a:pt x="62" y="63"/>
                  </a:lnTo>
                  <a:lnTo>
                    <a:pt x="66" y="68"/>
                  </a:lnTo>
                  <a:lnTo>
                    <a:pt x="66" y="73"/>
                  </a:lnTo>
                  <a:lnTo>
                    <a:pt x="59" y="82"/>
                  </a:lnTo>
                  <a:lnTo>
                    <a:pt x="49" y="89"/>
                  </a:lnTo>
                  <a:lnTo>
                    <a:pt x="39" y="92"/>
                  </a:lnTo>
                  <a:lnTo>
                    <a:pt x="34" y="92"/>
                  </a:lnTo>
                  <a:lnTo>
                    <a:pt x="33" y="90"/>
                  </a:lnTo>
                  <a:lnTo>
                    <a:pt x="33" y="88"/>
                  </a:lnTo>
                  <a:lnTo>
                    <a:pt x="31" y="86"/>
                  </a:lnTo>
                  <a:lnTo>
                    <a:pt x="31" y="85"/>
                  </a:lnTo>
                  <a:lnTo>
                    <a:pt x="30" y="83"/>
                  </a:lnTo>
                  <a:lnTo>
                    <a:pt x="27" y="82"/>
                  </a:lnTo>
                  <a:lnTo>
                    <a:pt x="19" y="85"/>
                  </a:lnTo>
                  <a:lnTo>
                    <a:pt x="16" y="88"/>
                  </a:lnTo>
                  <a:lnTo>
                    <a:pt x="16" y="90"/>
                  </a:lnTo>
                  <a:lnTo>
                    <a:pt x="14" y="90"/>
                  </a:lnTo>
                  <a:lnTo>
                    <a:pt x="14" y="83"/>
                  </a:lnTo>
                  <a:lnTo>
                    <a:pt x="13" y="79"/>
                  </a:lnTo>
                  <a:lnTo>
                    <a:pt x="11" y="76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6" y="60"/>
                  </a:lnTo>
                  <a:lnTo>
                    <a:pt x="9" y="47"/>
                  </a:lnTo>
                  <a:lnTo>
                    <a:pt x="9" y="43"/>
                  </a:lnTo>
                  <a:lnTo>
                    <a:pt x="7" y="40"/>
                  </a:lnTo>
                  <a:lnTo>
                    <a:pt x="4" y="37"/>
                  </a:lnTo>
                  <a:lnTo>
                    <a:pt x="1" y="36"/>
                  </a:lnTo>
                  <a:lnTo>
                    <a:pt x="11" y="35"/>
                  </a:lnTo>
                  <a:lnTo>
                    <a:pt x="23" y="33"/>
                  </a:lnTo>
                  <a:lnTo>
                    <a:pt x="26" y="33"/>
                  </a:lnTo>
                  <a:lnTo>
                    <a:pt x="31" y="36"/>
                  </a:lnTo>
                  <a:lnTo>
                    <a:pt x="34" y="36"/>
                  </a:lnTo>
                  <a:lnTo>
                    <a:pt x="37" y="33"/>
                  </a:lnTo>
                  <a:lnTo>
                    <a:pt x="37" y="23"/>
                  </a:lnTo>
                  <a:lnTo>
                    <a:pt x="39" y="20"/>
                  </a:lnTo>
                  <a:lnTo>
                    <a:pt x="42" y="17"/>
                  </a:lnTo>
                  <a:lnTo>
                    <a:pt x="50" y="13"/>
                  </a:lnTo>
                  <a:lnTo>
                    <a:pt x="53" y="10"/>
                  </a:lnTo>
                  <a:lnTo>
                    <a:pt x="56" y="6"/>
                  </a:lnTo>
                  <a:lnTo>
                    <a:pt x="57" y="3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26" name="Freeform 111">
              <a:extLst>
                <a:ext uri="{FF2B5EF4-FFF2-40B4-BE49-F238E27FC236}">
                  <a16:creationId xmlns:a16="http://schemas.microsoft.com/office/drawing/2014/main" xmlns="" id="{E0EED168-A3F9-4E3E-98FC-63B7B3EAF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2395538"/>
              <a:ext cx="239712" cy="230188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82" y="10"/>
                </a:cxn>
                <a:cxn ang="0">
                  <a:pos x="84" y="21"/>
                </a:cxn>
                <a:cxn ang="0">
                  <a:pos x="94" y="23"/>
                </a:cxn>
                <a:cxn ang="0">
                  <a:pos x="104" y="26"/>
                </a:cxn>
                <a:cxn ang="0">
                  <a:pos x="109" y="31"/>
                </a:cxn>
                <a:cxn ang="0">
                  <a:pos x="111" y="36"/>
                </a:cxn>
                <a:cxn ang="0">
                  <a:pos x="114" y="38"/>
                </a:cxn>
                <a:cxn ang="0">
                  <a:pos x="117" y="43"/>
                </a:cxn>
                <a:cxn ang="0">
                  <a:pos x="121" y="44"/>
                </a:cxn>
                <a:cxn ang="0">
                  <a:pos x="128" y="44"/>
                </a:cxn>
                <a:cxn ang="0">
                  <a:pos x="131" y="43"/>
                </a:cxn>
                <a:cxn ang="0">
                  <a:pos x="132" y="43"/>
                </a:cxn>
                <a:cxn ang="0">
                  <a:pos x="135" y="41"/>
                </a:cxn>
                <a:cxn ang="0">
                  <a:pos x="138" y="41"/>
                </a:cxn>
                <a:cxn ang="0">
                  <a:pos x="141" y="48"/>
                </a:cxn>
                <a:cxn ang="0">
                  <a:pos x="141" y="59"/>
                </a:cxn>
                <a:cxn ang="0">
                  <a:pos x="140" y="70"/>
                </a:cxn>
                <a:cxn ang="0">
                  <a:pos x="140" y="81"/>
                </a:cxn>
                <a:cxn ang="0">
                  <a:pos x="142" y="93"/>
                </a:cxn>
                <a:cxn ang="0">
                  <a:pos x="151" y="102"/>
                </a:cxn>
                <a:cxn ang="0">
                  <a:pos x="141" y="110"/>
                </a:cxn>
                <a:cxn ang="0">
                  <a:pos x="131" y="116"/>
                </a:cxn>
                <a:cxn ang="0">
                  <a:pos x="119" y="122"/>
                </a:cxn>
                <a:cxn ang="0">
                  <a:pos x="109" y="132"/>
                </a:cxn>
                <a:cxn ang="0">
                  <a:pos x="99" y="137"/>
                </a:cxn>
                <a:cxn ang="0">
                  <a:pos x="86" y="140"/>
                </a:cxn>
                <a:cxn ang="0">
                  <a:pos x="72" y="140"/>
                </a:cxn>
                <a:cxn ang="0">
                  <a:pos x="69" y="139"/>
                </a:cxn>
                <a:cxn ang="0">
                  <a:pos x="65" y="137"/>
                </a:cxn>
                <a:cxn ang="0">
                  <a:pos x="62" y="134"/>
                </a:cxn>
                <a:cxn ang="0">
                  <a:pos x="46" y="134"/>
                </a:cxn>
                <a:cxn ang="0">
                  <a:pos x="38" y="137"/>
                </a:cxn>
                <a:cxn ang="0">
                  <a:pos x="33" y="140"/>
                </a:cxn>
                <a:cxn ang="0">
                  <a:pos x="31" y="145"/>
                </a:cxn>
                <a:cxn ang="0">
                  <a:pos x="25" y="139"/>
                </a:cxn>
                <a:cxn ang="0">
                  <a:pos x="18" y="133"/>
                </a:cxn>
                <a:cxn ang="0">
                  <a:pos x="11" y="129"/>
                </a:cxn>
                <a:cxn ang="0">
                  <a:pos x="5" y="122"/>
                </a:cxn>
                <a:cxn ang="0">
                  <a:pos x="0" y="113"/>
                </a:cxn>
                <a:cxn ang="0">
                  <a:pos x="2" y="110"/>
                </a:cxn>
                <a:cxn ang="0">
                  <a:pos x="2" y="109"/>
                </a:cxn>
                <a:cxn ang="0">
                  <a:pos x="3" y="106"/>
                </a:cxn>
                <a:cxn ang="0">
                  <a:pos x="19" y="96"/>
                </a:cxn>
                <a:cxn ang="0">
                  <a:pos x="32" y="84"/>
                </a:cxn>
                <a:cxn ang="0">
                  <a:pos x="33" y="81"/>
                </a:cxn>
                <a:cxn ang="0">
                  <a:pos x="33" y="69"/>
                </a:cxn>
                <a:cxn ang="0">
                  <a:pos x="35" y="66"/>
                </a:cxn>
                <a:cxn ang="0">
                  <a:pos x="38" y="63"/>
                </a:cxn>
                <a:cxn ang="0">
                  <a:pos x="41" y="59"/>
                </a:cxn>
                <a:cxn ang="0">
                  <a:pos x="43" y="53"/>
                </a:cxn>
                <a:cxn ang="0">
                  <a:pos x="43" y="50"/>
                </a:cxn>
                <a:cxn ang="0">
                  <a:pos x="46" y="41"/>
                </a:cxn>
                <a:cxn ang="0">
                  <a:pos x="51" y="34"/>
                </a:cxn>
                <a:cxn ang="0">
                  <a:pos x="58" y="30"/>
                </a:cxn>
                <a:cxn ang="0">
                  <a:pos x="66" y="24"/>
                </a:cxn>
                <a:cxn ang="0">
                  <a:pos x="75" y="20"/>
                </a:cxn>
                <a:cxn ang="0">
                  <a:pos x="78" y="11"/>
                </a:cxn>
                <a:cxn ang="0">
                  <a:pos x="81" y="0"/>
                </a:cxn>
              </a:cxnLst>
              <a:rect l="0" t="0" r="r" b="b"/>
              <a:pathLst>
                <a:path w="151" h="145">
                  <a:moveTo>
                    <a:pt x="81" y="0"/>
                  </a:moveTo>
                  <a:lnTo>
                    <a:pt x="82" y="10"/>
                  </a:lnTo>
                  <a:lnTo>
                    <a:pt x="84" y="21"/>
                  </a:lnTo>
                  <a:lnTo>
                    <a:pt x="94" y="23"/>
                  </a:lnTo>
                  <a:lnTo>
                    <a:pt x="104" y="26"/>
                  </a:lnTo>
                  <a:lnTo>
                    <a:pt x="109" y="31"/>
                  </a:lnTo>
                  <a:lnTo>
                    <a:pt x="111" y="36"/>
                  </a:lnTo>
                  <a:lnTo>
                    <a:pt x="114" y="38"/>
                  </a:lnTo>
                  <a:lnTo>
                    <a:pt x="117" y="43"/>
                  </a:lnTo>
                  <a:lnTo>
                    <a:pt x="121" y="44"/>
                  </a:lnTo>
                  <a:lnTo>
                    <a:pt x="128" y="44"/>
                  </a:lnTo>
                  <a:lnTo>
                    <a:pt x="131" y="43"/>
                  </a:lnTo>
                  <a:lnTo>
                    <a:pt x="132" y="43"/>
                  </a:lnTo>
                  <a:lnTo>
                    <a:pt x="135" y="41"/>
                  </a:lnTo>
                  <a:lnTo>
                    <a:pt x="138" y="41"/>
                  </a:lnTo>
                  <a:lnTo>
                    <a:pt x="141" y="48"/>
                  </a:lnTo>
                  <a:lnTo>
                    <a:pt x="141" y="59"/>
                  </a:lnTo>
                  <a:lnTo>
                    <a:pt x="140" y="70"/>
                  </a:lnTo>
                  <a:lnTo>
                    <a:pt x="140" y="81"/>
                  </a:lnTo>
                  <a:lnTo>
                    <a:pt x="142" y="93"/>
                  </a:lnTo>
                  <a:lnTo>
                    <a:pt x="151" y="102"/>
                  </a:lnTo>
                  <a:lnTo>
                    <a:pt x="141" y="110"/>
                  </a:lnTo>
                  <a:lnTo>
                    <a:pt x="131" y="116"/>
                  </a:lnTo>
                  <a:lnTo>
                    <a:pt x="119" y="122"/>
                  </a:lnTo>
                  <a:lnTo>
                    <a:pt x="109" y="132"/>
                  </a:lnTo>
                  <a:lnTo>
                    <a:pt x="99" y="137"/>
                  </a:lnTo>
                  <a:lnTo>
                    <a:pt x="86" y="140"/>
                  </a:lnTo>
                  <a:lnTo>
                    <a:pt x="72" y="140"/>
                  </a:lnTo>
                  <a:lnTo>
                    <a:pt x="69" y="139"/>
                  </a:lnTo>
                  <a:lnTo>
                    <a:pt x="65" y="137"/>
                  </a:lnTo>
                  <a:lnTo>
                    <a:pt x="62" y="134"/>
                  </a:lnTo>
                  <a:lnTo>
                    <a:pt x="46" y="134"/>
                  </a:lnTo>
                  <a:lnTo>
                    <a:pt x="38" y="137"/>
                  </a:lnTo>
                  <a:lnTo>
                    <a:pt x="33" y="140"/>
                  </a:lnTo>
                  <a:lnTo>
                    <a:pt x="31" y="145"/>
                  </a:lnTo>
                  <a:lnTo>
                    <a:pt x="25" y="139"/>
                  </a:lnTo>
                  <a:lnTo>
                    <a:pt x="18" y="133"/>
                  </a:lnTo>
                  <a:lnTo>
                    <a:pt x="11" y="129"/>
                  </a:lnTo>
                  <a:lnTo>
                    <a:pt x="5" y="122"/>
                  </a:lnTo>
                  <a:lnTo>
                    <a:pt x="0" y="113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3" y="106"/>
                  </a:lnTo>
                  <a:lnTo>
                    <a:pt x="19" y="96"/>
                  </a:lnTo>
                  <a:lnTo>
                    <a:pt x="32" y="84"/>
                  </a:lnTo>
                  <a:lnTo>
                    <a:pt x="33" y="81"/>
                  </a:lnTo>
                  <a:lnTo>
                    <a:pt x="33" y="69"/>
                  </a:lnTo>
                  <a:lnTo>
                    <a:pt x="35" y="66"/>
                  </a:lnTo>
                  <a:lnTo>
                    <a:pt x="38" y="63"/>
                  </a:lnTo>
                  <a:lnTo>
                    <a:pt x="41" y="59"/>
                  </a:lnTo>
                  <a:lnTo>
                    <a:pt x="43" y="53"/>
                  </a:lnTo>
                  <a:lnTo>
                    <a:pt x="43" y="50"/>
                  </a:lnTo>
                  <a:lnTo>
                    <a:pt x="46" y="41"/>
                  </a:lnTo>
                  <a:lnTo>
                    <a:pt x="51" y="34"/>
                  </a:lnTo>
                  <a:lnTo>
                    <a:pt x="58" y="30"/>
                  </a:lnTo>
                  <a:lnTo>
                    <a:pt x="66" y="24"/>
                  </a:lnTo>
                  <a:lnTo>
                    <a:pt x="75" y="20"/>
                  </a:lnTo>
                  <a:lnTo>
                    <a:pt x="78" y="11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27" name="Freeform 112">
              <a:extLst>
                <a:ext uri="{FF2B5EF4-FFF2-40B4-BE49-F238E27FC236}">
                  <a16:creationId xmlns:a16="http://schemas.microsoft.com/office/drawing/2014/main" xmlns="" id="{4149C2F6-5415-4EFC-A569-BAE9DAB71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463" y="2608263"/>
              <a:ext cx="215900" cy="16668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1" y="5"/>
                </a:cxn>
                <a:cxn ang="0">
                  <a:pos x="57" y="13"/>
                </a:cxn>
                <a:cxn ang="0">
                  <a:pos x="80" y="32"/>
                </a:cxn>
                <a:cxn ang="0">
                  <a:pos x="86" y="33"/>
                </a:cxn>
                <a:cxn ang="0">
                  <a:pos x="93" y="31"/>
                </a:cxn>
                <a:cxn ang="0">
                  <a:pos x="100" y="32"/>
                </a:cxn>
                <a:cxn ang="0">
                  <a:pos x="103" y="45"/>
                </a:cxn>
                <a:cxn ang="0">
                  <a:pos x="117" y="54"/>
                </a:cxn>
                <a:cxn ang="0">
                  <a:pos x="116" y="59"/>
                </a:cxn>
                <a:cxn ang="0">
                  <a:pos x="112" y="65"/>
                </a:cxn>
                <a:cxn ang="0">
                  <a:pos x="110" y="69"/>
                </a:cxn>
                <a:cxn ang="0">
                  <a:pos x="120" y="66"/>
                </a:cxn>
                <a:cxn ang="0">
                  <a:pos x="132" y="71"/>
                </a:cxn>
                <a:cxn ang="0">
                  <a:pos x="136" y="81"/>
                </a:cxn>
                <a:cxn ang="0">
                  <a:pos x="94" y="94"/>
                </a:cxn>
                <a:cxn ang="0">
                  <a:pos x="73" y="104"/>
                </a:cxn>
                <a:cxn ang="0">
                  <a:pos x="58" y="101"/>
                </a:cxn>
                <a:cxn ang="0">
                  <a:pos x="53" y="95"/>
                </a:cxn>
                <a:cxn ang="0">
                  <a:pos x="48" y="92"/>
                </a:cxn>
                <a:cxn ang="0">
                  <a:pos x="47" y="85"/>
                </a:cxn>
                <a:cxn ang="0">
                  <a:pos x="40" y="79"/>
                </a:cxn>
                <a:cxn ang="0">
                  <a:pos x="28" y="75"/>
                </a:cxn>
                <a:cxn ang="0">
                  <a:pos x="31" y="71"/>
                </a:cxn>
                <a:cxn ang="0">
                  <a:pos x="27" y="64"/>
                </a:cxn>
                <a:cxn ang="0">
                  <a:pos x="20" y="52"/>
                </a:cxn>
                <a:cxn ang="0">
                  <a:pos x="17" y="36"/>
                </a:cxn>
                <a:cxn ang="0">
                  <a:pos x="13" y="35"/>
                </a:cxn>
                <a:cxn ang="0">
                  <a:pos x="3" y="36"/>
                </a:cxn>
                <a:cxn ang="0">
                  <a:pos x="1" y="26"/>
                </a:cxn>
                <a:cxn ang="0">
                  <a:pos x="3" y="11"/>
                </a:cxn>
                <a:cxn ang="0">
                  <a:pos x="10" y="3"/>
                </a:cxn>
              </a:cxnLst>
              <a:rect l="0" t="0" r="r" b="b"/>
              <a:pathLst>
                <a:path w="136" h="105">
                  <a:moveTo>
                    <a:pt x="18" y="0"/>
                  </a:moveTo>
                  <a:lnTo>
                    <a:pt x="34" y="0"/>
                  </a:lnTo>
                  <a:lnTo>
                    <a:pt x="37" y="3"/>
                  </a:lnTo>
                  <a:lnTo>
                    <a:pt x="41" y="5"/>
                  </a:lnTo>
                  <a:lnTo>
                    <a:pt x="44" y="6"/>
                  </a:lnTo>
                  <a:lnTo>
                    <a:pt x="57" y="13"/>
                  </a:lnTo>
                  <a:lnTo>
                    <a:pt x="70" y="22"/>
                  </a:lnTo>
                  <a:lnTo>
                    <a:pt x="80" y="32"/>
                  </a:lnTo>
                  <a:lnTo>
                    <a:pt x="83" y="33"/>
                  </a:lnTo>
                  <a:lnTo>
                    <a:pt x="86" y="33"/>
                  </a:lnTo>
                  <a:lnTo>
                    <a:pt x="89" y="32"/>
                  </a:lnTo>
                  <a:lnTo>
                    <a:pt x="93" y="31"/>
                  </a:lnTo>
                  <a:lnTo>
                    <a:pt x="99" y="31"/>
                  </a:lnTo>
                  <a:lnTo>
                    <a:pt x="100" y="32"/>
                  </a:lnTo>
                  <a:lnTo>
                    <a:pt x="100" y="43"/>
                  </a:lnTo>
                  <a:lnTo>
                    <a:pt x="103" y="45"/>
                  </a:lnTo>
                  <a:lnTo>
                    <a:pt x="112" y="48"/>
                  </a:lnTo>
                  <a:lnTo>
                    <a:pt x="117" y="54"/>
                  </a:lnTo>
                  <a:lnTo>
                    <a:pt x="117" y="56"/>
                  </a:lnTo>
                  <a:lnTo>
                    <a:pt x="116" y="59"/>
                  </a:lnTo>
                  <a:lnTo>
                    <a:pt x="113" y="62"/>
                  </a:lnTo>
                  <a:lnTo>
                    <a:pt x="112" y="65"/>
                  </a:lnTo>
                  <a:lnTo>
                    <a:pt x="110" y="66"/>
                  </a:lnTo>
                  <a:lnTo>
                    <a:pt x="110" y="69"/>
                  </a:lnTo>
                  <a:lnTo>
                    <a:pt x="114" y="69"/>
                  </a:lnTo>
                  <a:lnTo>
                    <a:pt x="120" y="66"/>
                  </a:lnTo>
                  <a:lnTo>
                    <a:pt x="127" y="66"/>
                  </a:lnTo>
                  <a:lnTo>
                    <a:pt x="132" y="71"/>
                  </a:lnTo>
                  <a:lnTo>
                    <a:pt x="134" y="75"/>
                  </a:lnTo>
                  <a:lnTo>
                    <a:pt x="136" y="81"/>
                  </a:lnTo>
                  <a:lnTo>
                    <a:pt x="127" y="85"/>
                  </a:lnTo>
                  <a:lnTo>
                    <a:pt x="94" y="94"/>
                  </a:lnTo>
                  <a:lnTo>
                    <a:pt x="83" y="99"/>
                  </a:lnTo>
                  <a:lnTo>
                    <a:pt x="73" y="104"/>
                  </a:lnTo>
                  <a:lnTo>
                    <a:pt x="63" y="105"/>
                  </a:lnTo>
                  <a:lnTo>
                    <a:pt x="58" y="101"/>
                  </a:lnTo>
                  <a:lnTo>
                    <a:pt x="56" y="97"/>
                  </a:lnTo>
                  <a:lnTo>
                    <a:pt x="53" y="95"/>
                  </a:lnTo>
                  <a:lnTo>
                    <a:pt x="51" y="94"/>
                  </a:lnTo>
                  <a:lnTo>
                    <a:pt x="48" y="92"/>
                  </a:lnTo>
                  <a:lnTo>
                    <a:pt x="47" y="91"/>
                  </a:lnTo>
                  <a:lnTo>
                    <a:pt x="47" y="85"/>
                  </a:lnTo>
                  <a:lnTo>
                    <a:pt x="43" y="81"/>
                  </a:lnTo>
                  <a:lnTo>
                    <a:pt x="40" y="79"/>
                  </a:lnTo>
                  <a:lnTo>
                    <a:pt x="31" y="76"/>
                  </a:lnTo>
                  <a:lnTo>
                    <a:pt x="28" y="75"/>
                  </a:lnTo>
                  <a:lnTo>
                    <a:pt x="28" y="74"/>
                  </a:lnTo>
                  <a:lnTo>
                    <a:pt x="31" y="71"/>
                  </a:lnTo>
                  <a:lnTo>
                    <a:pt x="31" y="68"/>
                  </a:lnTo>
                  <a:lnTo>
                    <a:pt x="27" y="64"/>
                  </a:lnTo>
                  <a:lnTo>
                    <a:pt x="23" y="61"/>
                  </a:lnTo>
                  <a:lnTo>
                    <a:pt x="20" y="52"/>
                  </a:lnTo>
                  <a:lnTo>
                    <a:pt x="18" y="43"/>
                  </a:lnTo>
                  <a:lnTo>
                    <a:pt x="17" y="36"/>
                  </a:lnTo>
                  <a:lnTo>
                    <a:pt x="15" y="35"/>
                  </a:lnTo>
                  <a:lnTo>
                    <a:pt x="13" y="35"/>
                  </a:lnTo>
                  <a:lnTo>
                    <a:pt x="10" y="36"/>
                  </a:lnTo>
                  <a:lnTo>
                    <a:pt x="3" y="36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4" y="19"/>
                  </a:lnTo>
                  <a:lnTo>
                    <a:pt x="3" y="11"/>
                  </a:lnTo>
                  <a:lnTo>
                    <a:pt x="5" y="6"/>
                  </a:lnTo>
                  <a:lnTo>
                    <a:pt x="10" y="3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28" name="Freeform 113">
              <a:extLst>
                <a:ext uri="{FF2B5EF4-FFF2-40B4-BE49-F238E27FC236}">
                  <a16:creationId xmlns:a16="http://schemas.microsoft.com/office/drawing/2014/main" xmlns="" id="{C0A1362B-D93A-4CE1-8DAE-F45E3183F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313" y="2533650"/>
              <a:ext cx="415925" cy="26352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16" y="7"/>
                </a:cxn>
                <a:cxn ang="0">
                  <a:pos x="129" y="13"/>
                </a:cxn>
                <a:cxn ang="0">
                  <a:pos x="142" y="12"/>
                </a:cxn>
                <a:cxn ang="0">
                  <a:pos x="148" y="20"/>
                </a:cxn>
                <a:cxn ang="0">
                  <a:pos x="158" y="32"/>
                </a:cxn>
                <a:cxn ang="0">
                  <a:pos x="166" y="45"/>
                </a:cxn>
                <a:cxn ang="0">
                  <a:pos x="178" y="73"/>
                </a:cxn>
                <a:cxn ang="0">
                  <a:pos x="191" y="86"/>
                </a:cxn>
                <a:cxn ang="0">
                  <a:pos x="207" y="98"/>
                </a:cxn>
                <a:cxn ang="0">
                  <a:pos x="215" y="109"/>
                </a:cxn>
                <a:cxn ang="0">
                  <a:pos x="235" y="112"/>
                </a:cxn>
                <a:cxn ang="0">
                  <a:pos x="242" y="103"/>
                </a:cxn>
                <a:cxn ang="0">
                  <a:pos x="247" y="98"/>
                </a:cxn>
                <a:cxn ang="0">
                  <a:pos x="251" y="99"/>
                </a:cxn>
                <a:cxn ang="0">
                  <a:pos x="257" y="112"/>
                </a:cxn>
                <a:cxn ang="0">
                  <a:pos x="257" y="123"/>
                </a:cxn>
                <a:cxn ang="0">
                  <a:pos x="251" y="141"/>
                </a:cxn>
                <a:cxn ang="0">
                  <a:pos x="250" y="155"/>
                </a:cxn>
                <a:cxn ang="0">
                  <a:pos x="242" y="155"/>
                </a:cxn>
                <a:cxn ang="0">
                  <a:pos x="227" y="154"/>
                </a:cxn>
                <a:cxn ang="0">
                  <a:pos x="207" y="156"/>
                </a:cxn>
                <a:cxn ang="0">
                  <a:pos x="197" y="155"/>
                </a:cxn>
                <a:cxn ang="0">
                  <a:pos x="192" y="158"/>
                </a:cxn>
                <a:cxn ang="0">
                  <a:pos x="186" y="164"/>
                </a:cxn>
                <a:cxn ang="0">
                  <a:pos x="168" y="161"/>
                </a:cxn>
                <a:cxn ang="0">
                  <a:pos x="151" y="154"/>
                </a:cxn>
                <a:cxn ang="0">
                  <a:pos x="148" y="142"/>
                </a:cxn>
                <a:cxn ang="0">
                  <a:pos x="141" y="138"/>
                </a:cxn>
                <a:cxn ang="0">
                  <a:pos x="123" y="144"/>
                </a:cxn>
                <a:cxn ang="0">
                  <a:pos x="96" y="142"/>
                </a:cxn>
                <a:cxn ang="0">
                  <a:pos x="92" y="128"/>
                </a:cxn>
                <a:cxn ang="0">
                  <a:pos x="88" y="118"/>
                </a:cxn>
                <a:cxn ang="0">
                  <a:pos x="76" y="113"/>
                </a:cxn>
                <a:cxn ang="0">
                  <a:pos x="66" y="116"/>
                </a:cxn>
                <a:cxn ang="0">
                  <a:pos x="68" y="112"/>
                </a:cxn>
                <a:cxn ang="0">
                  <a:pos x="72" y="106"/>
                </a:cxn>
                <a:cxn ang="0">
                  <a:pos x="73" y="101"/>
                </a:cxn>
                <a:cxn ang="0">
                  <a:pos x="59" y="92"/>
                </a:cxn>
                <a:cxn ang="0">
                  <a:pos x="56" y="79"/>
                </a:cxn>
                <a:cxn ang="0">
                  <a:pos x="49" y="78"/>
                </a:cxn>
                <a:cxn ang="0">
                  <a:pos x="42" y="80"/>
                </a:cxn>
                <a:cxn ang="0">
                  <a:pos x="36" y="79"/>
                </a:cxn>
                <a:cxn ang="0">
                  <a:pos x="13" y="60"/>
                </a:cxn>
                <a:cxn ang="0">
                  <a:pos x="14" y="53"/>
                </a:cxn>
                <a:cxn ang="0">
                  <a:pos x="37" y="45"/>
                </a:cxn>
                <a:cxn ang="0">
                  <a:pos x="59" y="29"/>
                </a:cxn>
                <a:cxn ang="0">
                  <a:pos x="79" y="15"/>
                </a:cxn>
                <a:cxn ang="0">
                  <a:pos x="86" y="13"/>
                </a:cxn>
                <a:cxn ang="0">
                  <a:pos x="90" y="7"/>
                </a:cxn>
                <a:cxn ang="0">
                  <a:pos x="99" y="0"/>
                </a:cxn>
              </a:cxnLst>
              <a:rect l="0" t="0" r="r" b="b"/>
              <a:pathLst>
                <a:path w="262" h="166">
                  <a:moveTo>
                    <a:pt x="99" y="0"/>
                  </a:moveTo>
                  <a:lnTo>
                    <a:pt x="102" y="0"/>
                  </a:lnTo>
                  <a:lnTo>
                    <a:pt x="109" y="2"/>
                  </a:lnTo>
                  <a:lnTo>
                    <a:pt x="116" y="7"/>
                  </a:lnTo>
                  <a:lnTo>
                    <a:pt x="122" y="12"/>
                  </a:lnTo>
                  <a:lnTo>
                    <a:pt x="129" y="13"/>
                  </a:lnTo>
                  <a:lnTo>
                    <a:pt x="138" y="12"/>
                  </a:lnTo>
                  <a:lnTo>
                    <a:pt x="142" y="12"/>
                  </a:lnTo>
                  <a:lnTo>
                    <a:pt x="145" y="17"/>
                  </a:lnTo>
                  <a:lnTo>
                    <a:pt x="148" y="20"/>
                  </a:lnTo>
                  <a:lnTo>
                    <a:pt x="149" y="23"/>
                  </a:lnTo>
                  <a:lnTo>
                    <a:pt x="158" y="32"/>
                  </a:lnTo>
                  <a:lnTo>
                    <a:pt x="162" y="37"/>
                  </a:lnTo>
                  <a:lnTo>
                    <a:pt x="166" y="45"/>
                  </a:lnTo>
                  <a:lnTo>
                    <a:pt x="172" y="56"/>
                  </a:lnTo>
                  <a:lnTo>
                    <a:pt x="178" y="73"/>
                  </a:lnTo>
                  <a:lnTo>
                    <a:pt x="182" y="79"/>
                  </a:lnTo>
                  <a:lnTo>
                    <a:pt x="191" y="86"/>
                  </a:lnTo>
                  <a:lnTo>
                    <a:pt x="201" y="92"/>
                  </a:lnTo>
                  <a:lnTo>
                    <a:pt x="207" y="98"/>
                  </a:lnTo>
                  <a:lnTo>
                    <a:pt x="209" y="103"/>
                  </a:lnTo>
                  <a:lnTo>
                    <a:pt x="215" y="109"/>
                  </a:lnTo>
                  <a:lnTo>
                    <a:pt x="221" y="112"/>
                  </a:lnTo>
                  <a:lnTo>
                    <a:pt x="235" y="112"/>
                  </a:lnTo>
                  <a:lnTo>
                    <a:pt x="241" y="106"/>
                  </a:lnTo>
                  <a:lnTo>
                    <a:pt x="242" y="103"/>
                  </a:lnTo>
                  <a:lnTo>
                    <a:pt x="245" y="101"/>
                  </a:lnTo>
                  <a:lnTo>
                    <a:pt x="247" y="98"/>
                  </a:lnTo>
                  <a:lnTo>
                    <a:pt x="248" y="98"/>
                  </a:lnTo>
                  <a:lnTo>
                    <a:pt x="251" y="99"/>
                  </a:lnTo>
                  <a:lnTo>
                    <a:pt x="255" y="108"/>
                  </a:lnTo>
                  <a:lnTo>
                    <a:pt x="257" y="112"/>
                  </a:lnTo>
                  <a:lnTo>
                    <a:pt x="262" y="121"/>
                  </a:lnTo>
                  <a:lnTo>
                    <a:pt x="257" y="123"/>
                  </a:lnTo>
                  <a:lnTo>
                    <a:pt x="251" y="132"/>
                  </a:lnTo>
                  <a:lnTo>
                    <a:pt x="251" y="141"/>
                  </a:lnTo>
                  <a:lnTo>
                    <a:pt x="250" y="146"/>
                  </a:lnTo>
                  <a:lnTo>
                    <a:pt x="250" y="155"/>
                  </a:lnTo>
                  <a:lnTo>
                    <a:pt x="247" y="156"/>
                  </a:lnTo>
                  <a:lnTo>
                    <a:pt x="242" y="155"/>
                  </a:lnTo>
                  <a:lnTo>
                    <a:pt x="237" y="154"/>
                  </a:lnTo>
                  <a:lnTo>
                    <a:pt x="227" y="154"/>
                  </a:lnTo>
                  <a:lnTo>
                    <a:pt x="212" y="158"/>
                  </a:lnTo>
                  <a:lnTo>
                    <a:pt x="207" y="156"/>
                  </a:lnTo>
                  <a:lnTo>
                    <a:pt x="204" y="155"/>
                  </a:lnTo>
                  <a:lnTo>
                    <a:pt x="197" y="155"/>
                  </a:lnTo>
                  <a:lnTo>
                    <a:pt x="195" y="156"/>
                  </a:lnTo>
                  <a:lnTo>
                    <a:pt x="192" y="158"/>
                  </a:lnTo>
                  <a:lnTo>
                    <a:pt x="191" y="161"/>
                  </a:lnTo>
                  <a:lnTo>
                    <a:pt x="186" y="164"/>
                  </a:lnTo>
                  <a:lnTo>
                    <a:pt x="184" y="166"/>
                  </a:lnTo>
                  <a:lnTo>
                    <a:pt x="168" y="161"/>
                  </a:lnTo>
                  <a:lnTo>
                    <a:pt x="156" y="158"/>
                  </a:lnTo>
                  <a:lnTo>
                    <a:pt x="151" y="154"/>
                  </a:lnTo>
                  <a:lnTo>
                    <a:pt x="151" y="145"/>
                  </a:lnTo>
                  <a:lnTo>
                    <a:pt x="148" y="142"/>
                  </a:lnTo>
                  <a:lnTo>
                    <a:pt x="146" y="139"/>
                  </a:lnTo>
                  <a:lnTo>
                    <a:pt x="141" y="138"/>
                  </a:lnTo>
                  <a:lnTo>
                    <a:pt x="133" y="141"/>
                  </a:lnTo>
                  <a:lnTo>
                    <a:pt x="123" y="144"/>
                  </a:lnTo>
                  <a:lnTo>
                    <a:pt x="111" y="145"/>
                  </a:lnTo>
                  <a:lnTo>
                    <a:pt x="96" y="142"/>
                  </a:lnTo>
                  <a:lnTo>
                    <a:pt x="93" y="135"/>
                  </a:lnTo>
                  <a:lnTo>
                    <a:pt x="92" y="128"/>
                  </a:lnTo>
                  <a:lnTo>
                    <a:pt x="90" y="122"/>
                  </a:lnTo>
                  <a:lnTo>
                    <a:pt x="88" y="118"/>
                  </a:lnTo>
                  <a:lnTo>
                    <a:pt x="83" y="113"/>
                  </a:lnTo>
                  <a:lnTo>
                    <a:pt x="76" y="113"/>
                  </a:lnTo>
                  <a:lnTo>
                    <a:pt x="70" y="116"/>
                  </a:lnTo>
                  <a:lnTo>
                    <a:pt x="66" y="116"/>
                  </a:lnTo>
                  <a:lnTo>
                    <a:pt x="66" y="113"/>
                  </a:lnTo>
                  <a:lnTo>
                    <a:pt x="68" y="112"/>
                  </a:lnTo>
                  <a:lnTo>
                    <a:pt x="69" y="109"/>
                  </a:lnTo>
                  <a:lnTo>
                    <a:pt x="72" y="106"/>
                  </a:lnTo>
                  <a:lnTo>
                    <a:pt x="73" y="103"/>
                  </a:lnTo>
                  <a:lnTo>
                    <a:pt x="73" y="101"/>
                  </a:lnTo>
                  <a:lnTo>
                    <a:pt x="68" y="95"/>
                  </a:lnTo>
                  <a:lnTo>
                    <a:pt x="59" y="92"/>
                  </a:lnTo>
                  <a:lnTo>
                    <a:pt x="56" y="90"/>
                  </a:lnTo>
                  <a:lnTo>
                    <a:pt x="56" y="79"/>
                  </a:lnTo>
                  <a:lnTo>
                    <a:pt x="55" y="78"/>
                  </a:lnTo>
                  <a:lnTo>
                    <a:pt x="49" y="78"/>
                  </a:lnTo>
                  <a:lnTo>
                    <a:pt x="45" y="79"/>
                  </a:lnTo>
                  <a:lnTo>
                    <a:pt x="42" y="80"/>
                  </a:lnTo>
                  <a:lnTo>
                    <a:pt x="39" y="80"/>
                  </a:lnTo>
                  <a:lnTo>
                    <a:pt x="36" y="79"/>
                  </a:lnTo>
                  <a:lnTo>
                    <a:pt x="26" y="69"/>
                  </a:lnTo>
                  <a:lnTo>
                    <a:pt x="13" y="60"/>
                  </a:lnTo>
                  <a:lnTo>
                    <a:pt x="0" y="53"/>
                  </a:lnTo>
                  <a:lnTo>
                    <a:pt x="14" y="53"/>
                  </a:lnTo>
                  <a:lnTo>
                    <a:pt x="27" y="50"/>
                  </a:lnTo>
                  <a:lnTo>
                    <a:pt x="37" y="45"/>
                  </a:lnTo>
                  <a:lnTo>
                    <a:pt x="47" y="35"/>
                  </a:lnTo>
                  <a:lnTo>
                    <a:pt x="59" y="29"/>
                  </a:lnTo>
                  <a:lnTo>
                    <a:pt x="69" y="23"/>
                  </a:lnTo>
                  <a:lnTo>
                    <a:pt x="79" y="15"/>
                  </a:lnTo>
                  <a:lnTo>
                    <a:pt x="83" y="15"/>
                  </a:lnTo>
                  <a:lnTo>
                    <a:pt x="86" y="13"/>
                  </a:lnTo>
                  <a:lnTo>
                    <a:pt x="89" y="10"/>
                  </a:lnTo>
                  <a:lnTo>
                    <a:pt x="90" y="7"/>
                  </a:lnTo>
                  <a:lnTo>
                    <a:pt x="96" y="2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29" name="Freeform 114">
              <a:extLst>
                <a:ext uri="{FF2B5EF4-FFF2-40B4-BE49-F238E27FC236}">
                  <a16:creationId xmlns:a16="http://schemas.microsoft.com/office/drawing/2014/main" xmlns="" id="{FB70A89E-C13F-44B0-B87C-3224D25AF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2574925"/>
              <a:ext cx="200025" cy="247650"/>
            </a:xfrm>
            <a:custGeom>
              <a:avLst/>
              <a:gdLst/>
              <a:ahLst/>
              <a:cxnLst>
                <a:cxn ang="0">
                  <a:pos x="39" y="9"/>
                </a:cxn>
                <a:cxn ang="0">
                  <a:pos x="52" y="20"/>
                </a:cxn>
                <a:cxn ang="0">
                  <a:pos x="65" y="32"/>
                </a:cxn>
                <a:cxn ang="0">
                  <a:pos x="63" y="47"/>
                </a:cxn>
                <a:cxn ang="0">
                  <a:pos x="65" y="57"/>
                </a:cxn>
                <a:cxn ang="0">
                  <a:pos x="75" y="56"/>
                </a:cxn>
                <a:cxn ang="0">
                  <a:pos x="79" y="57"/>
                </a:cxn>
                <a:cxn ang="0">
                  <a:pos x="82" y="73"/>
                </a:cxn>
                <a:cxn ang="0">
                  <a:pos x="89" y="85"/>
                </a:cxn>
                <a:cxn ang="0">
                  <a:pos x="93" y="92"/>
                </a:cxn>
                <a:cxn ang="0">
                  <a:pos x="90" y="96"/>
                </a:cxn>
                <a:cxn ang="0">
                  <a:pos x="102" y="100"/>
                </a:cxn>
                <a:cxn ang="0">
                  <a:pos x="109" y="106"/>
                </a:cxn>
                <a:cxn ang="0">
                  <a:pos x="110" y="113"/>
                </a:cxn>
                <a:cxn ang="0">
                  <a:pos x="115" y="116"/>
                </a:cxn>
                <a:cxn ang="0">
                  <a:pos x="120" y="122"/>
                </a:cxn>
                <a:cxn ang="0">
                  <a:pos x="122" y="129"/>
                </a:cxn>
                <a:cxn ang="0">
                  <a:pos x="119" y="136"/>
                </a:cxn>
                <a:cxn ang="0">
                  <a:pos x="120" y="142"/>
                </a:cxn>
                <a:cxn ang="0">
                  <a:pos x="123" y="146"/>
                </a:cxn>
                <a:cxn ang="0">
                  <a:pos x="126" y="150"/>
                </a:cxn>
                <a:cxn ang="0">
                  <a:pos x="119" y="156"/>
                </a:cxn>
                <a:cxn ang="0">
                  <a:pos x="100" y="153"/>
                </a:cxn>
                <a:cxn ang="0">
                  <a:pos x="77" y="149"/>
                </a:cxn>
                <a:cxn ang="0">
                  <a:pos x="55" y="153"/>
                </a:cxn>
                <a:cxn ang="0">
                  <a:pos x="46" y="155"/>
                </a:cxn>
                <a:cxn ang="0">
                  <a:pos x="42" y="152"/>
                </a:cxn>
                <a:cxn ang="0">
                  <a:pos x="40" y="146"/>
                </a:cxn>
                <a:cxn ang="0">
                  <a:pos x="30" y="130"/>
                </a:cxn>
                <a:cxn ang="0">
                  <a:pos x="24" y="120"/>
                </a:cxn>
                <a:cxn ang="0">
                  <a:pos x="19" y="102"/>
                </a:cxn>
                <a:cxn ang="0">
                  <a:pos x="19" y="96"/>
                </a:cxn>
                <a:cxn ang="0">
                  <a:pos x="22" y="82"/>
                </a:cxn>
                <a:cxn ang="0">
                  <a:pos x="20" y="73"/>
                </a:cxn>
                <a:cxn ang="0">
                  <a:pos x="22" y="67"/>
                </a:cxn>
                <a:cxn ang="0">
                  <a:pos x="16" y="66"/>
                </a:cxn>
                <a:cxn ang="0">
                  <a:pos x="12" y="69"/>
                </a:cxn>
                <a:cxn ang="0">
                  <a:pos x="4" y="67"/>
                </a:cxn>
                <a:cxn ang="0">
                  <a:pos x="0" y="43"/>
                </a:cxn>
                <a:cxn ang="0">
                  <a:pos x="4" y="37"/>
                </a:cxn>
                <a:cxn ang="0">
                  <a:pos x="9" y="32"/>
                </a:cxn>
                <a:cxn ang="0">
                  <a:pos x="10" y="20"/>
                </a:cxn>
                <a:cxn ang="0">
                  <a:pos x="19" y="9"/>
                </a:cxn>
                <a:cxn ang="0">
                  <a:pos x="27" y="4"/>
                </a:cxn>
                <a:cxn ang="0">
                  <a:pos x="34" y="0"/>
                </a:cxn>
              </a:cxnLst>
              <a:rect l="0" t="0" r="r" b="b"/>
              <a:pathLst>
                <a:path w="126" h="156">
                  <a:moveTo>
                    <a:pt x="34" y="0"/>
                  </a:moveTo>
                  <a:lnTo>
                    <a:pt x="39" y="9"/>
                  </a:lnTo>
                  <a:lnTo>
                    <a:pt x="45" y="16"/>
                  </a:lnTo>
                  <a:lnTo>
                    <a:pt x="52" y="20"/>
                  </a:lnTo>
                  <a:lnTo>
                    <a:pt x="59" y="26"/>
                  </a:lnTo>
                  <a:lnTo>
                    <a:pt x="65" y="32"/>
                  </a:lnTo>
                  <a:lnTo>
                    <a:pt x="66" y="40"/>
                  </a:lnTo>
                  <a:lnTo>
                    <a:pt x="63" y="47"/>
                  </a:lnTo>
                  <a:lnTo>
                    <a:pt x="62" y="54"/>
                  </a:lnTo>
                  <a:lnTo>
                    <a:pt x="65" y="57"/>
                  </a:lnTo>
                  <a:lnTo>
                    <a:pt x="72" y="57"/>
                  </a:lnTo>
                  <a:lnTo>
                    <a:pt x="75" y="56"/>
                  </a:lnTo>
                  <a:lnTo>
                    <a:pt x="77" y="56"/>
                  </a:lnTo>
                  <a:lnTo>
                    <a:pt x="79" y="57"/>
                  </a:lnTo>
                  <a:lnTo>
                    <a:pt x="80" y="64"/>
                  </a:lnTo>
                  <a:lnTo>
                    <a:pt x="82" y="73"/>
                  </a:lnTo>
                  <a:lnTo>
                    <a:pt x="85" y="82"/>
                  </a:lnTo>
                  <a:lnTo>
                    <a:pt x="89" y="85"/>
                  </a:lnTo>
                  <a:lnTo>
                    <a:pt x="93" y="89"/>
                  </a:lnTo>
                  <a:lnTo>
                    <a:pt x="93" y="92"/>
                  </a:lnTo>
                  <a:lnTo>
                    <a:pt x="90" y="95"/>
                  </a:lnTo>
                  <a:lnTo>
                    <a:pt x="90" y="96"/>
                  </a:lnTo>
                  <a:lnTo>
                    <a:pt x="93" y="97"/>
                  </a:lnTo>
                  <a:lnTo>
                    <a:pt x="102" y="100"/>
                  </a:lnTo>
                  <a:lnTo>
                    <a:pt x="105" y="102"/>
                  </a:lnTo>
                  <a:lnTo>
                    <a:pt x="109" y="106"/>
                  </a:lnTo>
                  <a:lnTo>
                    <a:pt x="109" y="112"/>
                  </a:lnTo>
                  <a:lnTo>
                    <a:pt x="110" y="113"/>
                  </a:lnTo>
                  <a:lnTo>
                    <a:pt x="113" y="115"/>
                  </a:lnTo>
                  <a:lnTo>
                    <a:pt x="115" y="116"/>
                  </a:lnTo>
                  <a:lnTo>
                    <a:pt x="118" y="118"/>
                  </a:lnTo>
                  <a:lnTo>
                    <a:pt x="120" y="122"/>
                  </a:lnTo>
                  <a:lnTo>
                    <a:pt x="125" y="126"/>
                  </a:lnTo>
                  <a:lnTo>
                    <a:pt x="122" y="129"/>
                  </a:lnTo>
                  <a:lnTo>
                    <a:pt x="120" y="132"/>
                  </a:lnTo>
                  <a:lnTo>
                    <a:pt x="119" y="136"/>
                  </a:lnTo>
                  <a:lnTo>
                    <a:pt x="119" y="139"/>
                  </a:lnTo>
                  <a:lnTo>
                    <a:pt x="120" y="142"/>
                  </a:lnTo>
                  <a:lnTo>
                    <a:pt x="122" y="143"/>
                  </a:lnTo>
                  <a:lnTo>
                    <a:pt x="123" y="146"/>
                  </a:lnTo>
                  <a:lnTo>
                    <a:pt x="125" y="148"/>
                  </a:lnTo>
                  <a:lnTo>
                    <a:pt x="126" y="150"/>
                  </a:lnTo>
                  <a:lnTo>
                    <a:pt x="125" y="152"/>
                  </a:lnTo>
                  <a:lnTo>
                    <a:pt x="119" y="156"/>
                  </a:lnTo>
                  <a:lnTo>
                    <a:pt x="109" y="155"/>
                  </a:lnTo>
                  <a:lnTo>
                    <a:pt x="100" y="153"/>
                  </a:lnTo>
                  <a:lnTo>
                    <a:pt x="93" y="152"/>
                  </a:lnTo>
                  <a:lnTo>
                    <a:pt x="77" y="149"/>
                  </a:lnTo>
                  <a:lnTo>
                    <a:pt x="59" y="152"/>
                  </a:lnTo>
                  <a:lnTo>
                    <a:pt x="55" y="153"/>
                  </a:lnTo>
                  <a:lnTo>
                    <a:pt x="50" y="153"/>
                  </a:lnTo>
                  <a:lnTo>
                    <a:pt x="46" y="155"/>
                  </a:lnTo>
                  <a:lnTo>
                    <a:pt x="43" y="156"/>
                  </a:lnTo>
                  <a:lnTo>
                    <a:pt x="42" y="152"/>
                  </a:lnTo>
                  <a:lnTo>
                    <a:pt x="42" y="149"/>
                  </a:lnTo>
                  <a:lnTo>
                    <a:pt x="40" y="146"/>
                  </a:lnTo>
                  <a:lnTo>
                    <a:pt x="36" y="139"/>
                  </a:lnTo>
                  <a:lnTo>
                    <a:pt x="30" y="130"/>
                  </a:lnTo>
                  <a:lnTo>
                    <a:pt x="26" y="123"/>
                  </a:lnTo>
                  <a:lnTo>
                    <a:pt x="24" y="120"/>
                  </a:lnTo>
                  <a:lnTo>
                    <a:pt x="24" y="113"/>
                  </a:lnTo>
                  <a:lnTo>
                    <a:pt x="19" y="102"/>
                  </a:lnTo>
                  <a:lnTo>
                    <a:pt x="16" y="100"/>
                  </a:lnTo>
                  <a:lnTo>
                    <a:pt x="19" y="96"/>
                  </a:lnTo>
                  <a:lnTo>
                    <a:pt x="22" y="87"/>
                  </a:lnTo>
                  <a:lnTo>
                    <a:pt x="22" y="82"/>
                  </a:lnTo>
                  <a:lnTo>
                    <a:pt x="20" y="77"/>
                  </a:lnTo>
                  <a:lnTo>
                    <a:pt x="20" y="73"/>
                  </a:lnTo>
                  <a:lnTo>
                    <a:pt x="22" y="72"/>
                  </a:lnTo>
                  <a:lnTo>
                    <a:pt x="22" y="67"/>
                  </a:lnTo>
                  <a:lnTo>
                    <a:pt x="20" y="66"/>
                  </a:lnTo>
                  <a:lnTo>
                    <a:pt x="16" y="66"/>
                  </a:lnTo>
                  <a:lnTo>
                    <a:pt x="13" y="67"/>
                  </a:lnTo>
                  <a:lnTo>
                    <a:pt x="12" y="69"/>
                  </a:lnTo>
                  <a:lnTo>
                    <a:pt x="7" y="69"/>
                  </a:lnTo>
                  <a:lnTo>
                    <a:pt x="4" y="67"/>
                  </a:lnTo>
                  <a:lnTo>
                    <a:pt x="0" y="59"/>
                  </a:lnTo>
                  <a:lnTo>
                    <a:pt x="0" y="43"/>
                  </a:lnTo>
                  <a:lnTo>
                    <a:pt x="2" y="40"/>
                  </a:lnTo>
                  <a:lnTo>
                    <a:pt x="4" y="37"/>
                  </a:lnTo>
                  <a:lnTo>
                    <a:pt x="6" y="34"/>
                  </a:lnTo>
                  <a:lnTo>
                    <a:pt x="9" y="32"/>
                  </a:lnTo>
                  <a:lnTo>
                    <a:pt x="9" y="24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9" y="9"/>
                  </a:lnTo>
                  <a:lnTo>
                    <a:pt x="23" y="7"/>
                  </a:lnTo>
                  <a:lnTo>
                    <a:pt x="27" y="4"/>
                  </a:lnTo>
                  <a:lnTo>
                    <a:pt x="32" y="3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30" name="Freeform 115">
              <a:extLst>
                <a:ext uri="{FF2B5EF4-FFF2-40B4-BE49-F238E27FC236}">
                  <a16:creationId xmlns:a16="http://schemas.microsoft.com/office/drawing/2014/main" xmlns="" id="{656FEC0A-CFA0-49D4-B9F0-3080CF6A7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263" y="2881313"/>
              <a:ext cx="528637" cy="442913"/>
            </a:xfrm>
            <a:custGeom>
              <a:avLst/>
              <a:gdLst/>
              <a:ahLst/>
              <a:cxnLst>
                <a:cxn ang="0">
                  <a:pos x="212" y="3"/>
                </a:cxn>
                <a:cxn ang="0">
                  <a:pos x="230" y="9"/>
                </a:cxn>
                <a:cxn ang="0">
                  <a:pos x="241" y="15"/>
                </a:cxn>
                <a:cxn ang="0">
                  <a:pos x="264" y="9"/>
                </a:cxn>
                <a:cxn ang="0">
                  <a:pos x="304" y="31"/>
                </a:cxn>
                <a:cxn ang="0">
                  <a:pos x="329" y="35"/>
                </a:cxn>
                <a:cxn ang="0">
                  <a:pos x="321" y="51"/>
                </a:cxn>
                <a:cxn ang="0">
                  <a:pos x="313" y="59"/>
                </a:cxn>
                <a:cxn ang="0">
                  <a:pos x="299" y="88"/>
                </a:cxn>
                <a:cxn ang="0">
                  <a:pos x="270" y="111"/>
                </a:cxn>
                <a:cxn ang="0">
                  <a:pos x="253" y="127"/>
                </a:cxn>
                <a:cxn ang="0">
                  <a:pos x="235" y="132"/>
                </a:cxn>
                <a:cxn ang="0">
                  <a:pos x="223" y="154"/>
                </a:cxn>
                <a:cxn ang="0">
                  <a:pos x="227" y="171"/>
                </a:cxn>
                <a:cxn ang="0">
                  <a:pos x="220" y="181"/>
                </a:cxn>
                <a:cxn ang="0">
                  <a:pos x="221" y="200"/>
                </a:cxn>
                <a:cxn ang="0">
                  <a:pos x="190" y="208"/>
                </a:cxn>
                <a:cxn ang="0">
                  <a:pos x="180" y="228"/>
                </a:cxn>
                <a:cxn ang="0">
                  <a:pos x="161" y="236"/>
                </a:cxn>
                <a:cxn ang="0">
                  <a:pos x="149" y="224"/>
                </a:cxn>
                <a:cxn ang="0">
                  <a:pos x="134" y="233"/>
                </a:cxn>
                <a:cxn ang="0">
                  <a:pos x="122" y="258"/>
                </a:cxn>
                <a:cxn ang="0">
                  <a:pos x="105" y="251"/>
                </a:cxn>
                <a:cxn ang="0">
                  <a:pos x="89" y="253"/>
                </a:cxn>
                <a:cxn ang="0">
                  <a:pos x="69" y="279"/>
                </a:cxn>
                <a:cxn ang="0">
                  <a:pos x="56" y="264"/>
                </a:cxn>
                <a:cxn ang="0">
                  <a:pos x="51" y="258"/>
                </a:cxn>
                <a:cxn ang="0">
                  <a:pos x="43" y="256"/>
                </a:cxn>
                <a:cxn ang="0">
                  <a:pos x="39" y="246"/>
                </a:cxn>
                <a:cxn ang="0">
                  <a:pos x="22" y="241"/>
                </a:cxn>
                <a:cxn ang="0">
                  <a:pos x="10" y="226"/>
                </a:cxn>
                <a:cxn ang="0">
                  <a:pos x="0" y="207"/>
                </a:cxn>
                <a:cxn ang="0">
                  <a:pos x="10" y="187"/>
                </a:cxn>
                <a:cxn ang="0">
                  <a:pos x="26" y="174"/>
                </a:cxn>
                <a:cxn ang="0">
                  <a:pos x="33" y="147"/>
                </a:cxn>
                <a:cxn ang="0">
                  <a:pos x="51" y="129"/>
                </a:cxn>
                <a:cxn ang="0">
                  <a:pos x="56" y="114"/>
                </a:cxn>
                <a:cxn ang="0">
                  <a:pos x="68" y="99"/>
                </a:cxn>
                <a:cxn ang="0">
                  <a:pos x="76" y="91"/>
                </a:cxn>
                <a:cxn ang="0">
                  <a:pos x="82" y="102"/>
                </a:cxn>
                <a:cxn ang="0">
                  <a:pos x="96" y="109"/>
                </a:cxn>
                <a:cxn ang="0">
                  <a:pos x="102" y="104"/>
                </a:cxn>
                <a:cxn ang="0">
                  <a:pos x="112" y="109"/>
                </a:cxn>
                <a:cxn ang="0">
                  <a:pos x="122" y="115"/>
                </a:cxn>
                <a:cxn ang="0">
                  <a:pos x="151" y="118"/>
                </a:cxn>
                <a:cxn ang="0">
                  <a:pos x="158" y="111"/>
                </a:cxn>
                <a:cxn ang="0">
                  <a:pos x="155" y="102"/>
                </a:cxn>
                <a:cxn ang="0">
                  <a:pos x="148" y="97"/>
                </a:cxn>
                <a:cxn ang="0">
                  <a:pos x="157" y="71"/>
                </a:cxn>
                <a:cxn ang="0">
                  <a:pos x="172" y="35"/>
                </a:cxn>
                <a:cxn ang="0">
                  <a:pos x="184" y="16"/>
                </a:cxn>
              </a:cxnLst>
              <a:rect l="0" t="0" r="r" b="b"/>
              <a:pathLst>
                <a:path w="333" h="279">
                  <a:moveTo>
                    <a:pt x="204" y="0"/>
                  </a:moveTo>
                  <a:lnTo>
                    <a:pt x="207" y="0"/>
                  </a:lnTo>
                  <a:lnTo>
                    <a:pt x="212" y="3"/>
                  </a:lnTo>
                  <a:lnTo>
                    <a:pt x="215" y="6"/>
                  </a:lnTo>
                  <a:lnTo>
                    <a:pt x="221" y="9"/>
                  </a:lnTo>
                  <a:lnTo>
                    <a:pt x="230" y="9"/>
                  </a:lnTo>
                  <a:lnTo>
                    <a:pt x="234" y="11"/>
                  </a:lnTo>
                  <a:lnTo>
                    <a:pt x="237" y="13"/>
                  </a:lnTo>
                  <a:lnTo>
                    <a:pt x="241" y="15"/>
                  </a:lnTo>
                  <a:lnTo>
                    <a:pt x="250" y="13"/>
                  </a:lnTo>
                  <a:lnTo>
                    <a:pt x="257" y="11"/>
                  </a:lnTo>
                  <a:lnTo>
                    <a:pt x="264" y="9"/>
                  </a:lnTo>
                  <a:lnTo>
                    <a:pt x="278" y="15"/>
                  </a:lnTo>
                  <a:lnTo>
                    <a:pt x="291" y="23"/>
                  </a:lnTo>
                  <a:lnTo>
                    <a:pt x="304" y="31"/>
                  </a:lnTo>
                  <a:lnTo>
                    <a:pt x="319" y="36"/>
                  </a:lnTo>
                  <a:lnTo>
                    <a:pt x="323" y="36"/>
                  </a:lnTo>
                  <a:lnTo>
                    <a:pt x="329" y="35"/>
                  </a:lnTo>
                  <a:lnTo>
                    <a:pt x="333" y="31"/>
                  </a:lnTo>
                  <a:lnTo>
                    <a:pt x="326" y="43"/>
                  </a:lnTo>
                  <a:lnTo>
                    <a:pt x="321" y="51"/>
                  </a:lnTo>
                  <a:lnTo>
                    <a:pt x="319" y="55"/>
                  </a:lnTo>
                  <a:lnTo>
                    <a:pt x="316" y="56"/>
                  </a:lnTo>
                  <a:lnTo>
                    <a:pt x="313" y="59"/>
                  </a:lnTo>
                  <a:lnTo>
                    <a:pt x="304" y="72"/>
                  </a:lnTo>
                  <a:lnTo>
                    <a:pt x="301" y="81"/>
                  </a:lnTo>
                  <a:lnTo>
                    <a:pt x="299" y="88"/>
                  </a:lnTo>
                  <a:lnTo>
                    <a:pt x="291" y="95"/>
                  </a:lnTo>
                  <a:lnTo>
                    <a:pt x="281" y="102"/>
                  </a:lnTo>
                  <a:lnTo>
                    <a:pt x="270" y="111"/>
                  </a:lnTo>
                  <a:lnTo>
                    <a:pt x="261" y="118"/>
                  </a:lnTo>
                  <a:lnTo>
                    <a:pt x="257" y="124"/>
                  </a:lnTo>
                  <a:lnTo>
                    <a:pt x="253" y="127"/>
                  </a:lnTo>
                  <a:lnTo>
                    <a:pt x="247" y="128"/>
                  </a:lnTo>
                  <a:lnTo>
                    <a:pt x="243" y="128"/>
                  </a:lnTo>
                  <a:lnTo>
                    <a:pt x="235" y="132"/>
                  </a:lnTo>
                  <a:lnTo>
                    <a:pt x="228" y="140"/>
                  </a:lnTo>
                  <a:lnTo>
                    <a:pt x="223" y="148"/>
                  </a:lnTo>
                  <a:lnTo>
                    <a:pt x="223" y="154"/>
                  </a:lnTo>
                  <a:lnTo>
                    <a:pt x="228" y="162"/>
                  </a:lnTo>
                  <a:lnTo>
                    <a:pt x="230" y="168"/>
                  </a:lnTo>
                  <a:lnTo>
                    <a:pt x="227" y="171"/>
                  </a:lnTo>
                  <a:lnTo>
                    <a:pt x="224" y="175"/>
                  </a:lnTo>
                  <a:lnTo>
                    <a:pt x="221" y="178"/>
                  </a:lnTo>
                  <a:lnTo>
                    <a:pt x="220" y="181"/>
                  </a:lnTo>
                  <a:lnTo>
                    <a:pt x="220" y="190"/>
                  </a:lnTo>
                  <a:lnTo>
                    <a:pt x="221" y="193"/>
                  </a:lnTo>
                  <a:lnTo>
                    <a:pt x="221" y="200"/>
                  </a:lnTo>
                  <a:lnTo>
                    <a:pt x="218" y="203"/>
                  </a:lnTo>
                  <a:lnTo>
                    <a:pt x="208" y="208"/>
                  </a:lnTo>
                  <a:lnTo>
                    <a:pt x="190" y="208"/>
                  </a:lnTo>
                  <a:lnTo>
                    <a:pt x="184" y="210"/>
                  </a:lnTo>
                  <a:lnTo>
                    <a:pt x="180" y="215"/>
                  </a:lnTo>
                  <a:lnTo>
                    <a:pt x="180" y="228"/>
                  </a:lnTo>
                  <a:lnTo>
                    <a:pt x="175" y="234"/>
                  </a:lnTo>
                  <a:lnTo>
                    <a:pt x="167" y="237"/>
                  </a:lnTo>
                  <a:lnTo>
                    <a:pt x="161" y="236"/>
                  </a:lnTo>
                  <a:lnTo>
                    <a:pt x="157" y="233"/>
                  </a:lnTo>
                  <a:lnTo>
                    <a:pt x="154" y="228"/>
                  </a:lnTo>
                  <a:lnTo>
                    <a:pt x="149" y="224"/>
                  </a:lnTo>
                  <a:lnTo>
                    <a:pt x="145" y="223"/>
                  </a:lnTo>
                  <a:lnTo>
                    <a:pt x="138" y="226"/>
                  </a:lnTo>
                  <a:lnTo>
                    <a:pt x="134" y="233"/>
                  </a:lnTo>
                  <a:lnTo>
                    <a:pt x="131" y="241"/>
                  </a:lnTo>
                  <a:lnTo>
                    <a:pt x="128" y="256"/>
                  </a:lnTo>
                  <a:lnTo>
                    <a:pt x="122" y="258"/>
                  </a:lnTo>
                  <a:lnTo>
                    <a:pt x="114" y="258"/>
                  </a:lnTo>
                  <a:lnTo>
                    <a:pt x="108" y="256"/>
                  </a:lnTo>
                  <a:lnTo>
                    <a:pt x="105" y="251"/>
                  </a:lnTo>
                  <a:lnTo>
                    <a:pt x="101" y="248"/>
                  </a:lnTo>
                  <a:lnTo>
                    <a:pt x="95" y="247"/>
                  </a:lnTo>
                  <a:lnTo>
                    <a:pt x="89" y="253"/>
                  </a:lnTo>
                  <a:lnTo>
                    <a:pt x="81" y="270"/>
                  </a:lnTo>
                  <a:lnTo>
                    <a:pt x="73" y="277"/>
                  </a:lnTo>
                  <a:lnTo>
                    <a:pt x="69" y="279"/>
                  </a:lnTo>
                  <a:lnTo>
                    <a:pt x="61" y="276"/>
                  </a:lnTo>
                  <a:lnTo>
                    <a:pt x="56" y="267"/>
                  </a:lnTo>
                  <a:lnTo>
                    <a:pt x="56" y="264"/>
                  </a:lnTo>
                  <a:lnTo>
                    <a:pt x="55" y="261"/>
                  </a:lnTo>
                  <a:lnTo>
                    <a:pt x="53" y="260"/>
                  </a:lnTo>
                  <a:lnTo>
                    <a:pt x="51" y="258"/>
                  </a:lnTo>
                  <a:lnTo>
                    <a:pt x="48" y="258"/>
                  </a:lnTo>
                  <a:lnTo>
                    <a:pt x="46" y="257"/>
                  </a:lnTo>
                  <a:lnTo>
                    <a:pt x="43" y="256"/>
                  </a:lnTo>
                  <a:lnTo>
                    <a:pt x="42" y="253"/>
                  </a:lnTo>
                  <a:lnTo>
                    <a:pt x="42" y="251"/>
                  </a:lnTo>
                  <a:lnTo>
                    <a:pt x="39" y="246"/>
                  </a:lnTo>
                  <a:lnTo>
                    <a:pt x="36" y="243"/>
                  </a:lnTo>
                  <a:lnTo>
                    <a:pt x="26" y="243"/>
                  </a:lnTo>
                  <a:lnTo>
                    <a:pt x="22" y="241"/>
                  </a:lnTo>
                  <a:lnTo>
                    <a:pt x="19" y="240"/>
                  </a:lnTo>
                  <a:lnTo>
                    <a:pt x="13" y="233"/>
                  </a:lnTo>
                  <a:lnTo>
                    <a:pt x="10" y="226"/>
                  </a:lnTo>
                  <a:lnTo>
                    <a:pt x="8" y="220"/>
                  </a:lnTo>
                  <a:lnTo>
                    <a:pt x="0" y="215"/>
                  </a:lnTo>
                  <a:lnTo>
                    <a:pt x="0" y="207"/>
                  </a:lnTo>
                  <a:lnTo>
                    <a:pt x="2" y="200"/>
                  </a:lnTo>
                  <a:lnTo>
                    <a:pt x="2" y="194"/>
                  </a:lnTo>
                  <a:lnTo>
                    <a:pt x="10" y="187"/>
                  </a:lnTo>
                  <a:lnTo>
                    <a:pt x="19" y="184"/>
                  </a:lnTo>
                  <a:lnTo>
                    <a:pt x="28" y="183"/>
                  </a:lnTo>
                  <a:lnTo>
                    <a:pt x="26" y="174"/>
                  </a:lnTo>
                  <a:lnTo>
                    <a:pt x="26" y="164"/>
                  </a:lnTo>
                  <a:lnTo>
                    <a:pt x="30" y="154"/>
                  </a:lnTo>
                  <a:lnTo>
                    <a:pt x="33" y="147"/>
                  </a:lnTo>
                  <a:lnTo>
                    <a:pt x="38" y="138"/>
                  </a:lnTo>
                  <a:lnTo>
                    <a:pt x="45" y="134"/>
                  </a:lnTo>
                  <a:lnTo>
                    <a:pt x="51" y="129"/>
                  </a:lnTo>
                  <a:lnTo>
                    <a:pt x="53" y="124"/>
                  </a:lnTo>
                  <a:lnTo>
                    <a:pt x="53" y="119"/>
                  </a:lnTo>
                  <a:lnTo>
                    <a:pt x="56" y="114"/>
                  </a:lnTo>
                  <a:lnTo>
                    <a:pt x="63" y="107"/>
                  </a:lnTo>
                  <a:lnTo>
                    <a:pt x="65" y="104"/>
                  </a:lnTo>
                  <a:lnTo>
                    <a:pt x="68" y="99"/>
                  </a:lnTo>
                  <a:lnTo>
                    <a:pt x="69" y="95"/>
                  </a:lnTo>
                  <a:lnTo>
                    <a:pt x="75" y="92"/>
                  </a:lnTo>
                  <a:lnTo>
                    <a:pt x="76" y="91"/>
                  </a:lnTo>
                  <a:lnTo>
                    <a:pt x="79" y="89"/>
                  </a:lnTo>
                  <a:lnTo>
                    <a:pt x="81" y="97"/>
                  </a:lnTo>
                  <a:lnTo>
                    <a:pt x="82" y="102"/>
                  </a:lnTo>
                  <a:lnTo>
                    <a:pt x="88" y="111"/>
                  </a:lnTo>
                  <a:lnTo>
                    <a:pt x="91" y="112"/>
                  </a:lnTo>
                  <a:lnTo>
                    <a:pt x="96" y="109"/>
                  </a:lnTo>
                  <a:lnTo>
                    <a:pt x="98" y="107"/>
                  </a:lnTo>
                  <a:lnTo>
                    <a:pt x="101" y="105"/>
                  </a:lnTo>
                  <a:lnTo>
                    <a:pt x="102" y="104"/>
                  </a:lnTo>
                  <a:lnTo>
                    <a:pt x="105" y="104"/>
                  </a:lnTo>
                  <a:lnTo>
                    <a:pt x="111" y="107"/>
                  </a:lnTo>
                  <a:lnTo>
                    <a:pt x="112" y="109"/>
                  </a:lnTo>
                  <a:lnTo>
                    <a:pt x="115" y="112"/>
                  </a:lnTo>
                  <a:lnTo>
                    <a:pt x="118" y="114"/>
                  </a:lnTo>
                  <a:lnTo>
                    <a:pt x="122" y="115"/>
                  </a:lnTo>
                  <a:lnTo>
                    <a:pt x="134" y="115"/>
                  </a:lnTo>
                  <a:lnTo>
                    <a:pt x="147" y="119"/>
                  </a:lnTo>
                  <a:lnTo>
                    <a:pt x="151" y="118"/>
                  </a:lnTo>
                  <a:lnTo>
                    <a:pt x="154" y="117"/>
                  </a:lnTo>
                  <a:lnTo>
                    <a:pt x="157" y="114"/>
                  </a:lnTo>
                  <a:lnTo>
                    <a:pt x="158" y="111"/>
                  </a:lnTo>
                  <a:lnTo>
                    <a:pt x="158" y="107"/>
                  </a:lnTo>
                  <a:lnTo>
                    <a:pt x="157" y="105"/>
                  </a:lnTo>
                  <a:lnTo>
                    <a:pt x="155" y="102"/>
                  </a:lnTo>
                  <a:lnTo>
                    <a:pt x="152" y="101"/>
                  </a:lnTo>
                  <a:lnTo>
                    <a:pt x="151" y="98"/>
                  </a:lnTo>
                  <a:lnTo>
                    <a:pt x="148" y="97"/>
                  </a:lnTo>
                  <a:lnTo>
                    <a:pt x="147" y="92"/>
                  </a:lnTo>
                  <a:lnTo>
                    <a:pt x="149" y="81"/>
                  </a:lnTo>
                  <a:lnTo>
                    <a:pt x="157" y="71"/>
                  </a:lnTo>
                  <a:lnTo>
                    <a:pt x="165" y="59"/>
                  </a:lnTo>
                  <a:lnTo>
                    <a:pt x="171" y="48"/>
                  </a:lnTo>
                  <a:lnTo>
                    <a:pt x="172" y="35"/>
                  </a:lnTo>
                  <a:lnTo>
                    <a:pt x="171" y="25"/>
                  </a:lnTo>
                  <a:lnTo>
                    <a:pt x="175" y="21"/>
                  </a:lnTo>
                  <a:lnTo>
                    <a:pt x="184" y="16"/>
                  </a:lnTo>
                  <a:lnTo>
                    <a:pt x="194" y="1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ECECEC"/>
            </a:solidFill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31" name="Freeform 117">
              <a:extLst>
                <a:ext uri="{FF2B5EF4-FFF2-40B4-BE49-F238E27FC236}">
                  <a16:creationId xmlns:a16="http://schemas.microsoft.com/office/drawing/2014/main" xmlns="" id="{E459118A-53D0-4C3E-9B47-C2A82932E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8" y="1441450"/>
              <a:ext cx="17462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1" y="4"/>
                </a:cxn>
                <a:cxn ang="0">
                  <a:pos x="10" y="6"/>
                </a:cxn>
                <a:cxn ang="0">
                  <a:pos x="6" y="7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lnTo>
                    <a:pt x="9" y="0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0" y="6"/>
                  </a:lnTo>
                  <a:lnTo>
                    <a:pt x="6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32" name="Freeform 118">
              <a:extLst>
                <a:ext uri="{FF2B5EF4-FFF2-40B4-BE49-F238E27FC236}">
                  <a16:creationId xmlns:a16="http://schemas.microsoft.com/office/drawing/2014/main" xmlns="" id="{0019DF2A-9DB2-4705-8995-A5AB9040B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5" y="1384300"/>
              <a:ext cx="41275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0"/>
                </a:cxn>
                <a:cxn ang="0">
                  <a:pos x="16" y="2"/>
                </a:cxn>
                <a:cxn ang="0">
                  <a:pos x="16" y="3"/>
                </a:cxn>
                <a:cxn ang="0">
                  <a:pos x="18" y="3"/>
                </a:cxn>
                <a:cxn ang="0">
                  <a:pos x="18" y="5"/>
                </a:cxn>
                <a:cxn ang="0">
                  <a:pos x="19" y="8"/>
                </a:cxn>
                <a:cxn ang="0">
                  <a:pos x="22" y="10"/>
                </a:cxn>
                <a:cxn ang="0">
                  <a:pos x="23" y="13"/>
                </a:cxn>
                <a:cxn ang="0">
                  <a:pos x="23" y="15"/>
                </a:cxn>
                <a:cxn ang="0">
                  <a:pos x="25" y="16"/>
                </a:cxn>
                <a:cxn ang="0">
                  <a:pos x="25" y="19"/>
                </a:cxn>
                <a:cxn ang="0">
                  <a:pos x="26" y="22"/>
                </a:cxn>
                <a:cxn ang="0">
                  <a:pos x="25" y="22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8" y="23"/>
                </a:cxn>
                <a:cxn ang="0">
                  <a:pos x="18" y="22"/>
                </a:cxn>
                <a:cxn ang="0">
                  <a:pos x="15" y="22"/>
                </a:cxn>
                <a:cxn ang="0">
                  <a:pos x="13" y="23"/>
                </a:cxn>
                <a:cxn ang="0">
                  <a:pos x="12" y="23"/>
                </a:cxn>
                <a:cxn ang="0">
                  <a:pos x="12" y="25"/>
                </a:cxn>
                <a:cxn ang="0">
                  <a:pos x="2" y="25"/>
                </a:cxn>
                <a:cxn ang="0">
                  <a:pos x="0" y="23"/>
                </a:cxn>
                <a:cxn ang="0">
                  <a:pos x="0" y="15"/>
                </a:cxn>
                <a:cxn ang="0">
                  <a:pos x="2" y="15"/>
                </a:cxn>
                <a:cxn ang="0">
                  <a:pos x="6" y="6"/>
                </a:cxn>
                <a:cxn ang="0">
                  <a:pos x="6" y="3"/>
                </a:cxn>
                <a:cxn ang="0">
                  <a:pos x="8" y="2"/>
                </a:cxn>
                <a:cxn ang="0">
                  <a:pos x="8" y="0"/>
                </a:cxn>
              </a:cxnLst>
              <a:rect l="0" t="0" r="r" b="b"/>
              <a:pathLst>
                <a:path w="26" h="25">
                  <a:moveTo>
                    <a:pt x="8" y="0"/>
                  </a:moveTo>
                  <a:lnTo>
                    <a:pt x="15" y="0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9" y="8"/>
                  </a:lnTo>
                  <a:lnTo>
                    <a:pt x="22" y="10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5" y="16"/>
                  </a:lnTo>
                  <a:lnTo>
                    <a:pt x="25" y="19"/>
                  </a:lnTo>
                  <a:lnTo>
                    <a:pt x="26" y="22"/>
                  </a:lnTo>
                  <a:lnTo>
                    <a:pt x="25" y="22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8" y="23"/>
                  </a:lnTo>
                  <a:lnTo>
                    <a:pt x="18" y="22"/>
                  </a:lnTo>
                  <a:lnTo>
                    <a:pt x="15" y="22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6" y="6"/>
                  </a:lnTo>
                  <a:lnTo>
                    <a:pt x="6" y="3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33" name="Freeform 119">
              <a:extLst>
                <a:ext uri="{FF2B5EF4-FFF2-40B4-BE49-F238E27FC236}">
                  <a16:creationId xmlns:a16="http://schemas.microsoft.com/office/drawing/2014/main" xmlns="" id="{E999644F-E72B-4CA6-B476-BFE324BBF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825" y="1425575"/>
              <a:ext cx="9525" cy="111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6" h="7">
                  <a:moveTo>
                    <a:pt x="2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34" name="Freeform 120">
              <a:extLst>
                <a:ext uri="{FF2B5EF4-FFF2-40B4-BE49-F238E27FC236}">
                  <a16:creationId xmlns:a16="http://schemas.microsoft.com/office/drawing/2014/main" xmlns="" id="{FB391034-E9DF-429A-B326-EBBA8986F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300" y="1439863"/>
              <a:ext cx="19050" cy="206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0"/>
                </a:cxn>
                <a:cxn ang="0">
                  <a:pos x="9" y="1"/>
                </a:cxn>
                <a:cxn ang="0">
                  <a:pos x="12" y="4"/>
                </a:cxn>
                <a:cxn ang="0">
                  <a:pos x="12" y="8"/>
                </a:cxn>
                <a:cxn ang="0">
                  <a:pos x="9" y="11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5" y="0"/>
                </a:cxn>
              </a:cxnLst>
              <a:rect l="0" t="0" r="r" b="b"/>
              <a:pathLst>
                <a:path w="12" h="13">
                  <a:moveTo>
                    <a:pt x="5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35" name="Freeform 121">
              <a:extLst>
                <a:ext uri="{FF2B5EF4-FFF2-40B4-BE49-F238E27FC236}">
                  <a16:creationId xmlns:a16="http://schemas.microsoft.com/office/drawing/2014/main" xmlns="" id="{4F322B33-E284-4AD6-81CC-0C5F61528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800" y="1250950"/>
              <a:ext cx="14287" cy="111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7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9" h="7">
                  <a:moveTo>
                    <a:pt x="5" y="0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9" y="1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7"/>
                  </a:lnTo>
                  <a:lnTo>
                    <a:pt x="3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36" name="Freeform 122">
              <a:extLst>
                <a:ext uri="{FF2B5EF4-FFF2-40B4-BE49-F238E27FC236}">
                  <a16:creationId xmlns:a16="http://schemas.microsoft.com/office/drawing/2014/main" xmlns="" id="{BD87B9A0-85E2-47A3-90D9-88399E2F7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0" y="1347788"/>
              <a:ext cx="20637" cy="206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1" y="6"/>
                </a:cxn>
                <a:cxn ang="0">
                  <a:pos x="11" y="9"/>
                </a:cxn>
                <a:cxn ang="0">
                  <a:pos x="13" y="9"/>
                </a:cxn>
                <a:cxn ang="0">
                  <a:pos x="11" y="10"/>
                </a:cxn>
                <a:cxn ang="0">
                  <a:pos x="11" y="13"/>
                </a:cxn>
                <a:cxn ang="0">
                  <a:pos x="8" y="12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1" y="9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1" y="6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1" y="10"/>
                  </a:lnTo>
                  <a:lnTo>
                    <a:pt x="11" y="13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37" name="Freeform 123">
              <a:extLst>
                <a:ext uri="{FF2B5EF4-FFF2-40B4-BE49-F238E27FC236}">
                  <a16:creationId xmlns:a16="http://schemas.microsoft.com/office/drawing/2014/main" xmlns="" id="{1622E551-653E-4368-9D41-DEDF4C288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975" y="1319213"/>
              <a:ext cx="12700" cy="158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7" y="3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10"/>
                </a:cxn>
                <a:cxn ang="0">
                  <a:pos x="3" y="8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8" h="10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8" y="4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8"/>
                  </a:lnTo>
                  <a:lnTo>
                    <a:pt x="5" y="8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38" name="Freeform 124">
              <a:extLst>
                <a:ext uri="{FF2B5EF4-FFF2-40B4-BE49-F238E27FC236}">
                  <a16:creationId xmlns:a16="http://schemas.microsoft.com/office/drawing/2014/main" xmlns="" id="{10784113-AC04-4EC2-A1F7-127B2A369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75" y="1384300"/>
              <a:ext cx="34925" cy="254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0"/>
                </a:cxn>
                <a:cxn ang="0">
                  <a:pos x="20" y="2"/>
                </a:cxn>
                <a:cxn ang="0">
                  <a:pos x="22" y="2"/>
                </a:cxn>
                <a:cxn ang="0">
                  <a:pos x="22" y="9"/>
                </a:cxn>
                <a:cxn ang="0">
                  <a:pos x="20" y="9"/>
                </a:cxn>
                <a:cxn ang="0">
                  <a:pos x="18" y="12"/>
                </a:cxn>
                <a:cxn ang="0">
                  <a:pos x="16" y="15"/>
                </a:cxn>
                <a:cxn ang="0">
                  <a:pos x="15" y="15"/>
                </a:cxn>
                <a:cxn ang="0">
                  <a:pos x="12" y="16"/>
                </a:cxn>
                <a:cxn ang="0">
                  <a:pos x="5" y="16"/>
                </a:cxn>
                <a:cxn ang="0">
                  <a:pos x="3" y="15"/>
                </a:cxn>
                <a:cxn ang="0">
                  <a:pos x="2" y="15"/>
                </a:cxn>
                <a:cxn ang="0">
                  <a:pos x="2" y="13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9" y="5"/>
                </a:cxn>
                <a:cxn ang="0">
                  <a:pos x="10" y="3"/>
                </a:cxn>
                <a:cxn ang="0">
                  <a:pos x="12" y="3"/>
                </a:cxn>
                <a:cxn ang="0">
                  <a:pos x="13" y="2"/>
                </a:cxn>
                <a:cxn ang="0">
                  <a:pos x="16" y="0"/>
                </a:cxn>
              </a:cxnLst>
              <a:rect l="0" t="0" r="r" b="b"/>
              <a:pathLst>
                <a:path w="22" h="16">
                  <a:moveTo>
                    <a:pt x="16" y="0"/>
                  </a:moveTo>
                  <a:lnTo>
                    <a:pt x="19" y="0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18" y="12"/>
                  </a:lnTo>
                  <a:lnTo>
                    <a:pt x="16" y="15"/>
                  </a:lnTo>
                  <a:lnTo>
                    <a:pt x="15" y="15"/>
                  </a:lnTo>
                  <a:lnTo>
                    <a:pt x="12" y="16"/>
                  </a:lnTo>
                  <a:lnTo>
                    <a:pt x="5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9" y="5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3" y="2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39" name="Freeform 125">
              <a:extLst>
                <a:ext uri="{FF2B5EF4-FFF2-40B4-BE49-F238E27FC236}">
                  <a16:creationId xmlns:a16="http://schemas.microsoft.com/office/drawing/2014/main" xmlns="" id="{0BA4A5E7-068C-4C14-B92F-904BF0BBE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341438"/>
              <a:ext cx="38100" cy="269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1" y="0"/>
                </a:cxn>
                <a:cxn ang="0">
                  <a:pos x="13" y="2"/>
                </a:cxn>
                <a:cxn ang="0">
                  <a:pos x="14" y="2"/>
                </a:cxn>
                <a:cxn ang="0">
                  <a:pos x="16" y="3"/>
                </a:cxn>
                <a:cxn ang="0">
                  <a:pos x="17" y="3"/>
                </a:cxn>
                <a:cxn ang="0">
                  <a:pos x="21" y="7"/>
                </a:cxn>
                <a:cxn ang="0">
                  <a:pos x="21" y="9"/>
                </a:cxn>
                <a:cxn ang="0">
                  <a:pos x="23" y="9"/>
                </a:cxn>
                <a:cxn ang="0">
                  <a:pos x="23" y="10"/>
                </a:cxn>
                <a:cxn ang="0">
                  <a:pos x="24" y="10"/>
                </a:cxn>
                <a:cxn ang="0">
                  <a:pos x="24" y="14"/>
                </a:cxn>
                <a:cxn ang="0">
                  <a:pos x="21" y="16"/>
                </a:cxn>
                <a:cxn ang="0">
                  <a:pos x="18" y="16"/>
                </a:cxn>
                <a:cxn ang="0">
                  <a:pos x="17" y="17"/>
                </a:cxn>
                <a:cxn ang="0">
                  <a:pos x="13" y="17"/>
                </a:cxn>
                <a:cxn ang="0">
                  <a:pos x="10" y="16"/>
                </a:cxn>
                <a:cxn ang="0">
                  <a:pos x="7" y="16"/>
                </a:cxn>
                <a:cxn ang="0">
                  <a:pos x="3" y="12"/>
                </a:cxn>
                <a:cxn ang="0">
                  <a:pos x="3" y="10"/>
                </a:cxn>
                <a:cxn ang="0">
                  <a:pos x="1" y="10"/>
                </a:cxn>
                <a:cxn ang="0">
                  <a:pos x="1" y="7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4" y="0"/>
                </a:cxn>
              </a:cxnLst>
              <a:rect l="0" t="0" r="r" b="b"/>
              <a:pathLst>
                <a:path w="24" h="17">
                  <a:moveTo>
                    <a:pt x="4" y="0"/>
                  </a:moveTo>
                  <a:lnTo>
                    <a:pt x="11" y="0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1" y="16"/>
                  </a:lnTo>
                  <a:lnTo>
                    <a:pt x="18" y="16"/>
                  </a:lnTo>
                  <a:lnTo>
                    <a:pt x="17" y="17"/>
                  </a:lnTo>
                  <a:lnTo>
                    <a:pt x="13" y="17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40" name="Freeform 126">
              <a:extLst>
                <a:ext uri="{FF2B5EF4-FFF2-40B4-BE49-F238E27FC236}">
                  <a16:creationId xmlns:a16="http://schemas.microsoft.com/office/drawing/2014/main" xmlns="" id="{A9D4217C-A194-424C-9F92-2CE5445D8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1316038"/>
              <a:ext cx="26987" cy="238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12" y="3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6" y="8"/>
                </a:cxn>
                <a:cxn ang="0">
                  <a:pos x="16" y="10"/>
                </a:cxn>
                <a:cxn ang="0">
                  <a:pos x="17" y="10"/>
                </a:cxn>
                <a:cxn ang="0">
                  <a:pos x="17" y="15"/>
                </a:cxn>
                <a:cxn ang="0">
                  <a:pos x="10" y="15"/>
                </a:cxn>
                <a:cxn ang="0">
                  <a:pos x="10" y="13"/>
                </a:cxn>
                <a:cxn ang="0">
                  <a:pos x="9" y="12"/>
                </a:cxn>
                <a:cxn ang="0">
                  <a:pos x="5" y="12"/>
                </a:cxn>
                <a:cxn ang="0">
                  <a:pos x="5" y="10"/>
                </a:cxn>
                <a:cxn ang="0">
                  <a:pos x="2" y="10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6" y="0"/>
                </a:cxn>
              </a:cxnLst>
              <a:rect l="0" t="0" r="r" b="b"/>
              <a:pathLst>
                <a:path w="17" h="15">
                  <a:moveTo>
                    <a:pt x="6" y="0"/>
                  </a:moveTo>
                  <a:lnTo>
                    <a:pt x="7" y="2"/>
                  </a:lnTo>
                  <a:lnTo>
                    <a:pt x="9" y="2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15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41" name="Freeform 127">
              <a:extLst>
                <a:ext uri="{FF2B5EF4-FFF2-40B4-BE49-F238E27FC236}">
                  <a16:creationId xmlns:a16="http://schemas.microsoft.com/office/drawing/2014/main" xmlns="" id="{07DAD706-C961-4F6D-AE63-6CBFEF6A5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225" y="1366838"/>
              <a:ext cx="17462" cy="158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10" y="3"/>
                </a:cxn>
                <a:cxn ang="0">
                  <a:pos x="10" y="4"/>
                </a:cxn>
                <a:cxn ang="0">
                  <a:pos x="11" y="4"/>
                </a:cxn>
                <a:cxn ang="0">
                  <a:pos x="11" y="6"/>
                </a:cxn>
                <a:cxn ang="0">
                  <a:pos x="10" y="7"/>
                </a:cxn>
                <a:cxn ang="0">
                  <a:pos x="10" y="8"/>
                </a:cxn>
                <a:cxn ang="0">
                  <a:pos x="9" y="8"/>
                </a:cxn>
                <a:cxn ang="0">
                  <a:pos x="9" y="10"/>
                </a:cxn>
                <a:cxn ang="0">
                  <a:pos x="3" y="10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1"/>
                </a:cxn>
                <a:cxn ang="0">
                  <a:pos x="4" y="0"/>
                </a:cxn>
              </a:cxnLst>
              <a:rect l="0" t="0" r="r" b="b"/>
              <a:pathLst>
                <a:path w="11" h="10">
                  <a:moveTo>
                    <a:pt x="4" y="0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10"/>
                  </a:lnTo>
                  <a:lnTo>
                    <a:pt x="3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42" name="Freeform 128">
              <a:extLst>
                <a:ext uri="{FF2B5EF4-FFF2-40B4-BE49-F238E27FC236}">
                  <a16:creationId xmlns:a16="http://schemas.microsoft.com/office/drawing/2014/main" xmlns="" id="{26CFD4A6-7BFA-4CDF-8740-6E90B6186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988" y="1328738"/>
              <a:ext cx="12700" cy="127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8" y="7"/>
                </a:cxn>
                <a:cxn ang="0">
                  <a:pos x="7" y="7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1" y="7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7"/>
                  </a:lnTo>
                  <a:lnTo>
                    <a:pt x="7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43" name="Freeform 129">
              <a:extLst>
                <a:ext uri="{FF2B5EF4-FFF2-40B4-BE49-F238E27FC236}">
                  <a16:creationId xmlns:a16="http://schemas.microsoft.com/office/drawing/2014/main" xmlns="" id="{5812D5C2-0A2B-4C82-B507-B20B96194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463" y="1389063"/>
              <a:ext cx="66675" cy="460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0"/>
                </a:cxn>
                <a:cxn ang="0">
                  <a:pos x="19" y="2"/>
                </a:cxn>
                <a:cxn ang="0">
                  <a:pos x="20" y="3"/>
                </a:cxn>
                <a:cxn ang="0">
                  <a:pos x="23" y="5"/>
                </a:cxn>
                <a:cxn ang="0">
                  <a:pos x="23" y="6"/>
                </a:cxn>
                <a:cxn ang="0">
                  <a:pos x="27" y="6"/>
                </a:cxn>
                <a:cxn ang="0">
                  <a:pos x="30" y="7"/>
                </a:cxn>
                <a:cxn ang="0">
                  <a:pos x="36" y="7"/>
                </a:cxn>
                <a:cxn ang="0">
                  <a:pos x="39" y="10"/>
                </a:cxn>
                <a:cxn ang="0">
                  <a:pos x="40" y="10"/>
                </a:cxn>
                <a:cxn ang="0">
                  <a:pos x="40" y="12"/>
                </a:cxn>
                <a:cxn ang="0">
                  <a:pos x="42" y="13"/>
                </a:cxn>
                <a:cxn ang="0">
                  <a:pos x="42" y="19"/>
                </a:cxn>
                <a:cxn ang="0">
                  <a:pos x="40" y="19"/>
                </a:cxn>
                <a:cxn ang="0">
                  <a:pos x="32" y="25"/>
                </a:cxn>
                <a:cxn ang="0">
                  <a:pos x="30" y="26"/>
                </a:cxn>
                <a:cxn ang="0">
                  <a:pos x="27" y="26"/>
                </a:cxn>
                <a:cxn ang="0">
                  <a:pos x="26" y="27"/>
                </a:cxn>
                <a:cxn ang="0">
                  <a:pos x="24" y="27"/>
                </a:cxn>
                <a:cxn ang="0">
                  <a:pos x="23" y="29"/>
                </a:cxn>
                <a:cxn ang="0">
                  <a:pos x="12" y="29"/>
                </a:cxn>
                <a:cxn ang="0">
                  <a:pos x="9" y="27"/>
                </a:cxn>
                <a:cxn ang="0">
                  <a:pos x="7" y="27"/>
                </a:cxn>
                <a:cxn ang="0">
                  <a:pos x="3" y="23"/>
                </a:cxn>
                <a:cxn ang="0">
                  <a:pos x="2" y="23"/>
                </a:cxn>
                <a:cxn ang="0">
                  <a:pos x="2" y="22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2" y="13"/>
                </a:cxn>
                <a:cxn ang="0">
                  <a:pos x="2" y="12"/>
                </a:cxn>
                <a:cxn ang="0">
                  <a:pos x="3" y="10"/>
                </a:cxn>
                <a:cxn ang="0">
                  <a:pos x="4" y="7"/>
                </a:cxn>
                <a:cxn ang="0">
                  <a:pos x="9" y="3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4" y="0"/>
                </a:cxn>
              </a:cxnLst>
              <a:rect l="0" t="0" r="r" b="b"/>
              <a:pathLst>
                <a:path w="42" h="29">
                  <a:moveTo>
                    <a:pt x="14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3" y="5"/>
                  </a:lnTo>
                  <a:lnTo>
                    <a:pt x="23" y="6"/>
                  </a:lnTo>
                  <a:lnTo>
                    <a:pt x="27" y="6"/>
                  </a:lnTo>
                  <a:lnTo>
                    <a:pt x="30" y="7"/>
                  </a:lnTo>
                  <a:lnTo>
                    <a:pt x="36" y="7"/>
                  </a:lnTo>
                  <a:lnTo>
                    <a:pt x="39" y="10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40" y="19"/>
                  </a:lnTo>
                  <a:lnTo>
                    <a:pt x="32" y="25"/>
                  </a:lnTo>
                  <a:lnTo>
                    <a:pt x="30" y="26"/>
                  </a:lnTo>
                  <a:lnTo>
                    <a:pt x="27" y="26"/>
                  </a:lnTo>
                  <a:lnTo>
                    <a:pt x="26" y="27"/>
                  </a:lnTo>
                  <a:lnTo>
                    <a:pt x="24" y="27"/>
                  </a:lnTo>
                  <a:lnTo>
                    <a:pt x="23" y="29"/>
                  </a:lnTo>
                  <a:lnTo>
                    <a:pt x="12" y="29"/>
                  </a:lnTo>
                  <a:lnTo>
                    <a:pt x="9" y="27"/>
                  </a:lnTo>
                  <a:lnTo>
                    <a:pt x="7" y="27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3" y="10"/>
                  </a:lnTo>
                  <a:lnTo>
                    <a:pt x="4" y="7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44" name="Freeform 130">
              <a:extLst>
                <a:ext uri="{FF2B5EF4-FFF2-40B4-BE49-F238E27FC236}">
                  <a16:creationId xmlns:a16="http://schemas.microsoft.com/office/drawing/2014/main" xmlns="" id="{A4F92E05-4BB2-4656-9FE1-3CE9C8EBE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488" y="1398588"/>
              <a:ext cx="61912" cy="4603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4" y="0"/>
                </a:cxn>
                <a:cxn ang="0">
                  <a:pos x="34" y="1"/>
                </a:cxn>
                <a:cxn ang="0">
                  <a:pos x="36" y="1"/>
                </a:cxn>
                <a:cxn ang="0">
                  <a:pos x="36" y="3"/>
                </a:cxn>
                <a:cxn ang="0">
                  <a:pos x="37" y="4"/>
                </a:cxn>
                <a:cxn ang="0">
                  <a:pos x="37" y="6"/>
                </a:cxn>
                <a:cxn ang="0">
                  <a:pos x="39" y="7"/>
                </a:cxn>
                <a:cxn ang="0">
                  <a:pos x="39" y="17"/>
                </a:cxn>
                <a:cxn ang="0">
                  <a:pos x="37" y="19"/>
                </a:cxn>
                <a:cxn ang="0">
                  <a:pos x="37" y="20"/>
                </a:cxn>
                <a:cxn ang="0">
                  <a:pos x="34" y="20"/>
                </a:cxn>
                <a:cxn ang="0">
                  <a:pos x="34" y="21"/>
                </a:cxn>
                <a:cxn ang="0">
                  <a:pos x="33" y="21"/>
                </a:cxn>
                <a:cxn ang="0">
                  <a:pos x="31" y="23"/>
                </a:cxn>
                <a:cxn ang="0">
                  <a:pos x="24" y="26"/>
                </a:cxn>
                <a:cxn ang="0">
                  <a:pos x="21" y="27"/>
                </a:cxn>
                <a:cxn ang="0">
                  <a:pos x="19" y="27"/>
                </a:cxn>
                <a:cxn ang="0">
                  <a:pos x="17" y="29"/>
                </a:cxn>
                <a:cxn ang="0">
                  <a:pos x="13" y="29"/>
                </a:cxn>
                <a:cxn ang="0">
                  <a:pos x="13" y="27"/>
                </a:cxn>
                <a:cxn ang="0">
                  <a:pos x="7" y="27"/>
                </a:cxn>
                <a:cxn ang="0">
                  <a:pos x="6" y="26"/>
                </a:cxn>
                <a:cxn ang="0">
                  <a:pos x="4" y="26"/>
                </a:cxn>
                <a:cxn ang="0">
                  <a:pos x="0" y="21"/>
                </a:cxn>
                <a:cxn ang="0">
                  <a:pos x="0" y="13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4" y="7"/>
                </a:cxn>
                <a:cxn ang="0">
                  <a:pos x="6" y="7"/>
                </a:cxn>
                <a:cxn ang="0">
                  <a:pos x="7" y="6"/>
                </a:cxn>
                <a:cxn ang="0">
                  <a:pos x="13" y="4"/>
                </a:cxn>
                <a:cxn ang="0">
                  <a:pos x="20" y="6"/>
                </a:cxn>
                <a:cxn ang="0">
                  <a:pos x="26" y="6"/>
                </a:cxn>
                <a:cxn ang="0">
                  <a:pos x="26" y="4"/>
                </a:cxn>
                <a:cxn ang="0">
                  <a:pos x="27" y="4"/>
                </a:cxn>
                <a:cxn ang="0">
                  <a:pos x="27" y="1"/>
                </a:cxn>
                <a:cxn ang="0">
                  <a:pos x="29" y="1"/>
                </a:cxn>
                <a:cxn ang="0">
                  <a:pos x="31" y="0"/>
                </a:cxn>
              </a:cxnLst>
              <a:rect l="0" t="0" r="r" b="b"/>
              <a:pathLst>
                <a:path w="39" h="29">
                  <a:moveTo>
                    <a:pt x="31" y="0"/>
                  </a:moveTo>
                  <a:lnTo>
                    <a:pt x="34" y="0"/>
                  </a:lnTo>
                  <a:lnTo>
                    <a:pt x="34" y="1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9" y="7"/>
                  </a:lnTo>
                  <a:lnTo>
                    <a:pt x="39" y="17"/>
                  </a:lnTo>
                  <a:lnTo>
                    <a:pt x="37" y="19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3" y="21"/>
                  </a:lnTo>
                  <a:lnTo>
                    <a:pt x="31" y="23"/>
                  </a:lnTo>
                  <a:lnTo>
                    <a:pt x="24" y="26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17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7" y="27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13" y="4"/>
                  </a:lnTo>
                  <a:lnTo>
                    <a:pt x="20" y="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45" name="Freeform 131">
              <a:extLst>
                <a:ext uri="{FF2B5EF4-FFF2-40B4-BE49-F238E27FC236}">
                  <a16:creationId xmlns:a16="http://schemas.microsoft.com/office/drawing/2014/main" xmlns="" id="{A22864DC-3BBA-449C-86A3-44ADE1218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525" y="1328738"/>
              <a:ext cx="22225" cy="317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0" y="10"/>
                </a:cxn>
                <a:cxn ang="0">
                  <a:pos x="14" y="20"/>
                </a:cxn>
                <a:cxn ang="0">
                  <a:pos x="8" y="20"/>
                </a:cxn>
                <a:cxn ang="0">
                  <a:pos x="7" y="18"/>
                </a:cxn>
                <a:cxn ang="0">
                  <a:pos x="4" y="18"/>
                </a:cxn>
                <a:cxn ang="0">
                  <a:pos x="4" y="17"/>
                </a:cxn>
                <a:cxn ang="0">
                  <a:pos x="1" y="14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4" y="0"/>
                </a:cxn>
              </a:cxnLst>
              <a:rect l="0" t="0" r="r" b="b"/>
              <a:pathLst>
                <a:path w="14" h="20">
                  <a:moveTo>
                    <a:pt x="4" y="0"/>
                  </a:moveTo>
                  <a:lnTo>
                    <a:pt x="10" y="10"/>
                  </a:lnTo>
                  <a:lnTo>
                    <a:pt x="14" y="20"/>
                  </a:lnTo>
                  <a:lnTo>
                    <a:pt x="8" y="20"/>
                  </a:lnTo>
                  <a:lnTo>
                    <a:pt x="7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46" name="Freeform 132">
              <a:extLst>
                <a:ext uri="{FF2B5EF4-FFF2-40B4-BE49-F238E27FC236}">
                  <a16:creationId xmlns:a16="http://schemas.microsoft.com/office/drawing/2014/main" xmlns="" id="{A700CA09-AD8A-42F6-A43C-24081200C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975" y="1373188"/>
              <a:ext cx="42862" cy="238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3" y="0"/>
                </a:cxn>
                <a:cxn ang="0">
                  <a:pos x="26" y="3"/>
                </a:cxn>
                <a:cxn ang="0">
                  <a:pos x="26" y="4"/>
                </a:cxn>
                <a:cxn ang="0">
                  <a:pos x="27" y="6"/>
                </a:cxn>
                <a:cxn ang="0">
                  <a:pos x="27" y="7"/>
                </a:cxn>
                <a:cxn ang="0">
                  <a:pos x="26" y="9"/>
                </a:cxn>
                <a:cxn ang="0">
                  <a:pos x="26" y="10"/>
                </a:cxn>
                <a:cxn ang="0">
                  <a:pos x="24" y="10"/>
                </a:cxn>
                <a:cxn ang="0">
                  <a:pos x="24" y="12"/>
                </a:cxn>
                <a:cxn ang="0">
                  <a:pos x="23" y="13"/>
                </a:cxn>
                <a:cxn ang="0">
                  <a:pos x="22" y="13"/>
                </a:cxn>
                <a:cxn ang="0">
                  <a:pos x="19" y="15"/>
                </a:cxn>
                <a:cxn ang="0">
                  <a:pos x="14" y="15"/>
                </a:cxn>
                <a:cxn ang="0">
                  <a:pos x="11" y="13"/>
                </a:cxn>
                <a:cxn ang="0">
                  <a:pos x="9" y="13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3" y="9"/>
                </a:cxn>
                <a:cxn ang="0">
                  <a:pos x="3" y="7"/>
                </a:cxn>
                <a:cxn ang="0">
                  <a:pos x="1" y="7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6" y="0"/>
                </a:cxn>
              </a:cxnLst>
              <a:rect l="0" t="0" r="r" b="b"/>
              <a:pathLst>
                <a:path w="27" h="15">
                  <a:moveTo>
                    <a:pt x="6" y="0"/>
                  </a:moveTo>
                  <a:lnTo>
                    <a:pt x="23" y="0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3" y="13"/>
                  </a:lnTo>
                  <a:lnTo>
                    <a:pt x="22" y="13"/>
                  </a:lnTo>
                  <a:lnTo>
                    <a:pt x="19" y="15"/>
                  </a:lnTo>
                  <a:lnTo>
                    <a:pt x="14" y="15"/>
                  </a:lnTo>
                  <a:lnTo>
                    <a:pt x="11" y="13"/>
                  </a:lnTo>
                  <a:lnTo>
                    <a:pt x="9" y="13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9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3"/>
                  </a:lnTo>
                  <a:lnTo>
                    <a:pt x="1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47" name="Freeform 133">
              <a:extLst>
                <a:ext uri="{FF2B5EF4-FFF2-40B4-BE49-F238E27FC236}">
                  <a16:creationId xmlns:a16="http://schemas.microsoft.com/office/drawing/2014/main" xmlns="" id="{00D652D8-D4CF-44B9-BA9C-1091C1352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8" y="1295400"/>
              <a:ext cx="34925" cy="254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5"/>
                </a:cxn>
                <a:cxn ang="0">
                  <a:pos x="16" y="5"/>
                </a:cxn>
                <a:cxn ang="0">
                  <a:pos x="16" y="3"/>
                </a:cxn>
                <a:cxn ang="0">
                  <a:pos x="20" y="2"/>
                </a:cxn>
                <a:cxn ang="0">
                  <a:pos x="20" y="3"/>
                </a:cxn>
                <a:cxn ang="0">
                  <a:pos x="22" y="6"/>
                </a:cxn>
                <a:cxn ang="0">
                  <a:pos x="22" y="13"/>
                </a:cxn>
                <a:cxn ang="0">
                  <a:pos x="19" y="16"/>
                </a:cxn>
                <a:cxn ang="0">
                  <a:pos x="10" y="16"/>
                </a:cxn>
                <a:cxn ang="0">
                  <a:pos x="10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2" y="9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0"/>
                </a:cxn>
              </a:cxnLst>
              <a:rect l="0" t="0" r="r" b="b"/>
              <a:pathLst>
                <a:path w="22" h="16">
                  <a:moveTo>
                    <a:pt x="3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5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2" y="6"/>
                  </a:lnTo>
                  <a:lnTo>
                    <a:pt x="22" y="13"/>
                  </a:lnTo>
                  <a:lnTo>
                    <a:pt x="19" y="16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2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48" name="Freeform 134">
              <a:extLst>
                <a:ext uri="{FF2B5EF4-FFF2-40B4-BE49-F238E27FC236}">
                  <a16:creationId xmlns:a16="http://schemas.microsoft.com/office/drawing/2014/main" xmlns="" id="{B2EE908E-93DA-46F5-9844-5E0C8B259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450" y="1295400"/>
              <a:ext cx="20637" cy="206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0"/>
                </a:cxn>
                <a:cxn ang="0">
                  <a:pos x="9" y="2"/>
                </a:cxn>
                <a:cxn ang="0">
                  <a:pos x="10" y="3"/>
                </a:cxn>
                <a:cxn ang="0">
                  <a:pos x="12" y="3"/>
                </a:cxn>
                <a:cxn ang="0">
                  <a:pos x="12" y="5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12" y="13"/>
                </a:cxn>
                <a:cxn ang="0">
                  <a:pos x="10" y="12"/>
                </a:cxn>
                <a:cxn ang="0">
                  <a:pos x="9" y="12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13" h="13">
                  <a:moveTo>
                    <a:pt x="2" y="0"/>
                  </a:moveTo>
                  <a:lnTo>
                    <a:pt x="6" y="0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49" name="Freeform 135">
              <a:extLst>
                <a:ext uri="{FF2B5EF4-FFF2-40B4-BE49-F238E27FC236}">
                  <a16:creationId xmlns:a16="http://schemas.microsoft.com/office/drawing/2014/main" xmlns="" id="{E276AE95-5A04-4786-A1A7-045C47324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713" y="1336675"/>
              <a:ext cx="14287" cy="206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9" y="9"/>
                </a:cxn>
                <a:cxn ang="0">
                  <a:pos x="7" y="12"/>
                </a:cxn>
                <a:cxn ang="0">
                  <a:pos x="6" y="13"/>
                </a:cxn>
                <a:cxn ang="0">
                  <a:pos x="3" y="13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9" h="13">
                  <a:moveTo>
                    <a:pt x="3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9" y="9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50" name="Freeform 136">
              <a:extLst>
                <a:ext uri="{FF2B5EF4-FFF2-40B4-BE49-F238E27FC236}">
                  <a16:creationId xmlns:a16="http://schemas.microsoft.com/office/drawing/2014/main" xmlns="" id="{AD38DEC6-19AC-4522-8F10-98CE648BD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588" y="1371600"/>
              <a:ext cx="22225" cy="269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7" y="7"/>
                </a:cxn>
                <a:cxn ang="0">
                  <a:pos x="6" y="8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10" y="7"/>
                </a:cxn>
                <a:cxn ang="0">
                  <a:pos x="12" y="8"/>
                </a:cxn>
                <a:cxn ang="0">
                  <a:pos x="13" y="8"/>
                </a:cxn>
                <a:cxn ang="0">
                  <a:pos x="13" y="11"/>
                </a:cxn>
                <a:cxn ang="0">
                  <a:pos x="14" y="11"/>
                </a:cxn>
                <a:cxn ang="0">
                  <a:pos x="14" y="13"/>
                </a:cxn>
                <a:cxn ang="0">
                  <a:pos x="13" y="14"/>
                </a:cxn>
                <a:cxn ang="0">
                  <a:pos x="13" y="16"/>
                </a:cxn>
                <a:cxn ang="0">
                  <a:pos x="12" y="16"/>
                </a:cxn>
                <a:cxn ang="0">
                  <a:pos x="10" y="17"/>
                </a:cxn>
                <a:cxn ang="0">
                  <a:pos x="7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4"/>
                </a:cxn>
                <a:cxn ang="0">
                  <a:pos x="4" y="11"/>
                </a:cxn>
                <a:cxn ang="0">
                  <a:pos x="3" y="11"/>
                </a:cxn>
                <a:cxn ang="0">
                  <a:pos x="3" y="10"/>
                </a:cxn>
                <a:cxn ang="0">
                  <a:pos x="0" y="1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r" b="b"/>
              <a:pathLst>
                <a:path w="14" h="17">
                  <a:moveTo>
                    <a:pt x="1" y="0"/>
                  </a:moveTo>
                  <a:lnTo>
                    <a:pt x="4" y="0"/>
                  </a:lnTo>
                  <a:lnTo>
                    <a:pt x="7" y="3"/>
                  </a:lnTo>
                  <a:lnTo>
                    <a:pt x="7" y="7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0" y="17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51" name="Freeform 137">
              <a:extLst>
                <a:ext uri="{FF2B5EF4-FFF2-40B4-BE49-F238E27FC236}">
                  <a16:creationId xmlns:a16="http://schemas.microsoft.com/office/drawing/2014/main" xmlns="" id="{6FF8A119-03A4-4A4D-A52A-9AD998C39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325" y="1323975"/>
              <a:ext cx="15875" cy="222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10" y="8"/>
                </a:cxn>
                <a:cxn ang="0">
                  <a:pos x="9" y="10"/>
                </a:cxn>
                <a:cxn ang="0">
                  <a:pos x="7" y="14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5" y="11"/>
                </a:cxn>
                <a:cxn ang="0">
                  <a:pos x="3" y="11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3" y="0"/>
                </a:cxn>
              </a:cxnLst>
              <a:rect l="0" t="0" r="r" b="b"/>
              <a:pathLst>
                <a:path w="10" h="14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52" name="Freeform 138">
              <a:extLst>
                <a:ext uri="{FF2B5EF4-FFF2-40B4-BE49-F238E27FC236}">
                  <a16:creationId xmlns:a16="http://schemas.microsoft.com/office/drawing/2014/main" xmlns="" id="{95FB164F-C8A4-479C-BCEE-4F536ECA6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1282700"/>
              <a:ext cx="39687" cy="158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7" y="1"/>
                </a:cxn>
                <a:cxn ang="0">
                  <a:pos x="23" y="4"/>
                </a:cxn>
                <a:cxn ang="0">
                  <a:pos x="25" y="7"/>
                </a:cxn>
                <a:cxn ang="0">
                  <a:pos x="24" y="7"/>
                </a:cxn>
                <a:cxn ang="0">
                  <a:pos x="21" y="8"/>
                </a:cxn>
                <a:cxn ang="0">
                  <a:pos x="20" y="8"/>
                </a:cxn>
                <a:cxn ang="0">
                  <a:pos x="17" y="10"/>
                </a:cxn>
                <a:cxn ang="0">
                  <a:pos x="7" y="10"/>
                </a:cxn>
                <a:cxn ang="0">
                  <a:pos x="4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0"/>
                </a:cxn>
              </a:cxnLst>
              <a:rect l="0" t="0" r="r" b="b"/>
              <a:pathLst>
                <a:path w="25" h="10">
                  <a:moveTo>
                    <a:pt x="7" y="0"/>
                  </a:moveTo>
                  <a:lnTo>
                    <a:pt x="11" y="0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23" y="4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17" y="10"/>
                  </a:lnTo>
                  <a:lnTo>
                    <a:pt x="7" y="10"/>
                  </a:lnTo>
                  <a:lnTo>
                    <a:pt x="4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53" name="Freeform 139">
              <a:extLst>
                <a:ext uri="{FF2B5EF4-FFF2-40B4-BE49-F238E27FC236}">
                  <a16:creationId xmlns:a16="http://schemas.microsoft.com/office/drawing/2014/main" xmlns="" id="{CB3BFA27-EA6F-4D42-9C8D-AB9EF8613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950" y="1303338"/>
              <a:ext cx="57150" cy="6826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0" y="3"/>
                </a:cxn>
                <a:cxn ang="0">
                  <a:pos x="10" y="4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4" y="13"/>
                </a:cxn>
                <a:cxn ang="0">
                  <a:pos x="14" y="14"/>
                </a:cxn>
                <a:cxn ang="0">
                  <a:pos x="16" y="16"/>
                </a:cxn>
                <a:cxn ang="0">
                  <a:pos x="16" y="17"/>
                </a:cxn>
                <a:cxn ang="0">
                  <a:pos x="17" y="17"/>
                </a:cxn>
                <a:cxn ang="0">
                  <a:pos x="17" y="18"/>
                </a:cxn>
                <a:cxn ang="0">
                  <a:pos x="19" y="20"/>
                </a:cxn>
                <a:cxn ang="0">
                  <a:pos x="19" y="17"/>
                </a:cxn>
                <a:cxn ang="0">
                  <a:pos x="22" y="14"/>
                </a:cxn>
                <a:cxn ang="0">
                  <a:pos x="25" y="14"/>
                </a:cxn>
                <a:cxn ang="0">
                  <a:pos x="25" y="16"/>
                </a:cxn>
                <a:cxn ang="0">
                  <a:pos x="26" y="17"/>
                </a:cxn>
                <a:cxn ang="0">
                  <a:pos x="26" y="18"/>
                </a:cxn>
                <a:cxn ang="0">
                  <a:pos x="27" y="18"/>
                </a:cxn>
                <a:cxn ang="0">
                  <a:pos x="27" y="24"/>
                </a:cxn>
                <a:cxn ang="0">
                  <a:pos x="29" y="27"/>
                </a:cxn>
                <a:cxn ang="0">
                  <a:pos x="30" y="27"/>
                </a:cxn>
                <a:cxn ang="0">
                  <a:pos x="30" y="26"/>
                </a:cxn>
                <a:cxn ang="0">
                  <a:pos x="33" y="26"/>
                </a:cxn>
                <a:cxn ang="0">
                  <a:pos x="36" y="28"/>
                </a:cxn>
                <a:cxn ang="0">
                  <a:pos x="35" y="34"/>
                </a:cxn>
                <a:cxn ang="0">
                  <a:pos x="35" y="36"/>
                </a:cxn>
                <a:cxn ang="0">
                  <a:pos x="33" y="37"/>
                </a:cxn>
                <a:cxn ang="0">
                  <a:pos x="30" y="37"/>
                </a:cxn>
                <a:cxn ang="0">
                  <a:pos x="30" y="36"/>
                </a:cxn>
                <a:cxn ang="0">
                  <a:pos x="29" y="34"/>
                </a:cxn>
                <a:cxn ang="0">
                  <a:pos x="27" y="37"/>
                </a:cxn>
                <a:cxn ang="0">
                  <a:pos x="20" y="36"/>
                </a:cxn>
                <a:cxn ang="0">
                  <a:pos x="20" y="30"/>
                </a:cxn>
                <a:cxn ang="0">
                  <a:pos x="19" y="28"/>
                </a:cxn>
                <a:cxn ang="0">
                  <a:pos x="19" y="38"/>
                </a:cxn>
                <a:cxn ang="0">
                  <a:pos x="17" y="38"/>
                </a:cxn>
                <a:cxn ang="0">
                  <a:pos x="17" y="40"/>
                </a:cxn>
                <a:cxn ang="0">
                  <a:pos x="16" y="43"/>
                </a:cxn>
                <a:cxn ang="0">
                  <a:pos x="10" y="37"/>
                </a:cxn>
                <a:cxn ang="0">
                  <a:pos x="10" y="36"/>
                </a:cxn>
                <a:cxn ang="0">
                  <a:pos x="9" y="34"/>
                </a:cxn>
                <a:cxn ang="0">
                  <a:pos x="7" y="31"/>
                </a:cxn>
                <a:cxn ang="0">
                  <a:pos x="7" y="30"/>
                </a:cxn>
                <a:cxn ang="0">
                  <a:pos x="6" y="27"/>
                </a:cxn>
                <a:cxn ang="0">
                  <a:pos x="6" y="20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6" y="0"/>
                </a:cxn>
              </a:cxnLst>
              <a:rect l="0" t="0" r="r" b="b"/>
              <a:pathLst>
                <a:path w="36" h="43">
                  <a:moveTo>
                    <a:pt x="6" y="0"/>
                  </a:moveTo>
                  <a:lnTo>
                    <a:pt x="6" y="1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2" y="7"/>
                  </a:lnTo>
                  <a:lnTo>
                    <a:pt x="13" y="11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22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6" y="17"/>
                  </a:lnTo>
                  <a:lnTo>
                    <a:pt x="26" y="18"/>
                  </a:lnTo>
                  <a:lnTo>
                    <a:pt x="27" y="18"/>
                  </a:lnTo>
                  <a:lnTo>
                    <a:pt x="27" y="24"/>
                  </a:lnTo>
                  <a:lnTo>
                    <a:pt x="29" y="27"/>
                  </a:lnTo>
                  <a:lnTo>
                    <a:pt x="30" y="27"/>
                  </a:lnTo>
                  <a:lnTo>
                    <a:pt x="30" y="26"/>
                  </a:lnTo>
                  <a:lnTo>
                    <a:pt x="33" y="26"/>
                  </a:lnTo>
                  <a:lnTo>
                    <a:pt x="36" y="28"/>
                  </a:lnTo>
                  <a:lnTo>
                    <a:pt x="35" y="34"/>
                  </a:lnTo>
                  <a:lnTo>
                    <a:pt x="35" y="36"/>
                  </a:lnTo>
                  <a:lnTo>
                    <a:pt x="33" y="37"/>
                  </a:lnTo>
                  <a:lnTo>
                    <a:pt x="30" y="37"/>
                  </a:lnTo>
                  <a:lnTo>
                    <a:pt x="30" y="36"/>
                  </a:lnTo>
                  <a:lnTo>
                    <a:pt x="29" y="34"/>
                  </a:lnTo>
                  <a:lnTo>
                    <a:pt x="27" y="37"/>
                  </a:lnTo>
                  <a:lnTo>
                    <a:pt x="20" y="36"/>
                  </a:lnTo>
                  <a:lnTo>
                    <a:pt x="20" y="30"/>
                  </a:lnTo>
                  <a:lnTo>
                    <a:pt x="19" y="28"/>
                  </a:lnTo>
                  <a:lnTo>
                    <a:pt x="19" y="38"/>
                  </a:lnTo>
                  <a:lnTo>
                    <a:pt x="17" y="38"/>
                  </a:lnTo>
                  <a:lnTo>
                    <a:pt x="17" y="40"/>
                  </a:lnTo>
                  <a:lnTo>
                    <a:pt x="16" y="43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9" y="34"/>
                  </a:lnTo>
                  <a:lnTo>
                    <a:pt x="7" y="31"/>
                  </a:lnTo>
                  <a:lnTo>
                    <a:pt x="7" y="30"/>
                  </a:lnTo>
                  <a:lnTo>
                    <a:pt x="6" y="27"/>
                  </a:lnTo>
                  <a:lnTo>
                    <a:pt x="6" y="20"/>
                  </a:lnTo>
                  <a:lnTo>
                    <a:pt x="4" y="17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54" name="Freeform 140">
              <a:extLst>
                <a:ext uri="{FF2B5EF4-FFF2-40B4-BE49-F238E27FC236}">
                  <a16:creationId xmlns:a16="http://schemas.microsoft.com/office/drawing/2014/main" xmlns="" id="{94232F77-97A3-4927-A76B-99720DB3E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438" y="1260475"/>
              <a:ext cx="104775" cy="4921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4" y="0"/>
                </a:cxn>
                <a:cxn ang="0">
                  <a:pos x="59" y="4"/>
                </a:cxn>
                <a:cxn ang="0">
                  <a:pos x="60" y="7"/>
                </a:cxn>
                <a:cxn ang="0">
                  <a:pos x="60" y="11"/>
                </a:cxn>
                <a:cxn ang="0">
                  <a:pos x="62" y="14"/>
                </a:cxn>
                <a:cxn ang="0">
                  <a:pos x="63" y="15"/>
                </a:cxn>
                <a:cxn ang="0">
                  <a:pos x="63" y="17"/>
                </a:cxn>
                <a:cxn ang="0">
                  <a:pos x="64" y="18"/>
                </a:cxn>
                <a:cxn ang="0">
                  <a:pos x="64" y="21"/>
                </a:cxn>
                <a:cxn ang="0">
                  <a:pos x="66" y="21"/>
                </a:cxn>
                <a:cxn ang="0">
                  <a:pos x="64" y="22"/>
                </a:cxn>
                <a:cxn ang="0">
                  <a:pos x="64" y="27"/>
                </a:cxn>
                <a:cxn ang="0">
                  <a:pos x="63" y="28"/>
                </a:cxn>
                <a:cxn ang="0">
                  <a:pos x="60" y="28"/>
                </a:cxn>
                <a:cxn ang="0">
                  <a:pos x="57" y="30"/>
                </a:cxn>
                <a:cxn ang="0">
                  <a:pos x="56" y="31"/>
                </a:cxn>
                <a:cxn ang="0">
                  <a:pos x="43" y="31"/>
                </a:cxn>
                <a:cxn ang="0">
                  <a:pos x="40" y="30"/>
                </a:cxn>
                <a:cxn ang="0">
                  <a:pos x="39" y="30"/>
                </a:cxn>
                <a:cxn ang="0">
                  <a:pos x="36" y="28"/>
                </a:cxn>
                <a:cxn ang="0">
                  <a:pos x="34" y="27"/>
                </a:cxn>
                <a:cxn ang="0">
                  <a:pos x="29" y="24"/>
                </a:cxn>
                <a:cxn ang="0">
                  <a:pos x="24" y="22"/>
                </a:cxn>
                <a:cxn ang="0">
                  <a:pos x="23" y="21"/>
                </a:cxn>
                <a:cxn ang="0">
                  <a:pos x="23" y="22"/>
                </a:cxn>
                <a:cxn ang="0">
                  <a:pos x="21" y="22"/>
                </a:cxn>
                <a:cxn ang="0">
                  <a:pos x="19" y="25"/>
                </a:cxn>
                <a:cxn ang="0">
                  <a:pos x="17" y="25"/>
                </a:cxn>
                <a:cxn ang="0">
                  <a:pos x="16" y="27"/>
                </a:cxn>
                <a:cxn ang="0">
                  <a:pos x="11" y="27"/>
                </a:cxn>
                <a:cxn ang="0">
                  <a:pos x="10" y="28"/>
                </a:cxn>
                <a:cxn ang="0">
                  <a:pos x="6" y="28"/>
                </a:cxn>
                <a:cxn ang="0">
                  <a:pos x="6" y="27"/>
                </a:cxn>
                <a:cxn ang="0">
                  <a:pos x="3" y="27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1" y="18"/>
                </a:cxn>
                <a:cxn ang="0">
                  <a:pos x="1" y="17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8"/>
                </a:cxn>
                <a:cxn ang="0">
                  <a:pos x="3" y="8"/>
                </a:cxn>
                <a:cxn ang="0">
                  <a:pos x="4" y="7"/>
                </a:cxn>
                <a:cxn ang="0">
                  <a:pos x="13" y="7"/>
                </a:cxn>
                <a:cxn ang="0">
                  <a:pos x="16" y="8"/>
                </a:cxn>
                <a:cxn ang="0">
                  <a:pos x="17" y="7"/>
                </a:cxn>
                <a:cxn ang="0">
                  <a:pos x="19" y="7"/>
                </a:cxn>
                <a:cxn ang="0">
                  <a:pos x="19" y="5"/>
                </a:cxn>
                <a:cxn ang="0">
                  <a:pos x="21" y="5"/>
                </a:cxn>
                <a:cxn ang="0">
                  <a:pos x="23" y="4"/>
                </a:cxn>
                <a:cxn ang="0">
                  <a:pos x="24" y="4"/>
                </a:cxn>
                <a:cxn ang="0">
                  <a:pos x="24" y="5"/>
                </a:cxn>
                <a:cxn ang="0">
                  <a:pos x="26" y="5"/>
                </a:cxn>
                <a:cxn ang="0">
                  <a:pos x="33" y="12"/>
                </a:cxn>
                <a:cxn ang="0">
                  <a:pos x="34" y="12"/>
                </a:cxn>
                <a:cxn ang="0">
                  <a:pos x="36" y="11"/>
                </a:cxn>
                <a:cxn ang="0">
                  <a:pos x="39" y="11"/>
                </a:cxn>
                <a:cxn ang="0">
                  <a:pos x="41" y="7"/>
                </a:cxn>
                <a:cxn ang="0">
                  <a:pos x="46" y="2"/>
                </a:cxn>
                <a:cxn ang="0">
                  <a:pos x="46" y="1"/>
                </a:cxn>
                <a:cxn ang="0">
                  <a:pos x="47" y="1"/>
                </a:cxn>
                <a:cxn ang="0">
                  <a:pos x="49" y="0"/>
                </a:cxn>
              </a:cxnLst>
              <a:rect l="0" t="0" r="r" b="b"/>
              <a:pathLst>
                <a:path w="66" h="31">
                  <a:moveTo>
                    <a:pt x="49" y="0"/>
                  </a:moveTo>
                  <a:lnTo>
                    <a:pt x="54" y="0"/>
                  </a:lnTo>
                  <a:lnTo>
                    <a:pt x="59" y="4"/>
                  </a:lnTo>
                  <a:lnTo>
                    <a:pt x="60" y="7"/>
                  </a:lnTo>
                  <a:lnTo>
                    <a:pt x="60" y="11"/>
                  </a:lnTo>
                  <a:lnTo>
                    <a:pt x="62" y="14"/>
                  </a:lnTo>
                  <a:lnTo>
                    <a:pt x="63" y="15"/>
                  </a:lnTo>
                  <a:lnTo>
                    <a:pt x="63" y="17"/>
                  </a:lnTo>
                  <a:lnTo>
                    <a:pt x="64" y="18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4" y="22"/>
                  </a:lnTo>
                  <a:lnTo>
                    <a:pt x="64" y="27"/>
                  </a:lnTo>
                  <a:lnTo>
                    <a:pt x="63" y="28"/>
                  </a:lnTo>
                  <a:lnTo>
                    <a:pt x="60" y="28"/>
                  </a:lnTo>
                  <a:lnTo>
                    <a:pt x="57" y="30"/>
                  </a:lnTo>
                  <a:lnTo>
                    <a:pt x="56" y="31"/>
                  </a:lnTo>
                  <a:lnTo>
                    <a:pt x="43" y="31"/>
                  </a:lnTo>
                  <a:lnTo>
                    <a:pt x="40" y="30"/>
                  </a:lnTo>
                  <a:lnTo>
                    <a:pt x="39" y="30"/>
                  </a:lnTo>
                  <a:lnTo>
                    <a:pt x="36" y="28"/>
                  </a:lnTo>
                  <a:lnTo>
                    <a:pt x="34" y="27"/>
                  </a:lnTo>
                  <a:lnTo>
                    <a:pt x="29" y="24"/>
                  </a:lnTo>
                  <a:lnTo>
                    <a:pt x="24" y="22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7" y="25"/>
                  </a:lnTo>
                  <a:lnTo>
                    <a:pt x="16" y="27"/>
                  </a:lnTo>
                  <a:lnTo>
                    <a:pt x="11" y="27"/>
                  </a:lnTo>
                  <a:lnTo>
                    <a:pt x="10" y="28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13" y="7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6" y="5"/>
                  </a:lnTo>
                  <a:lnTo>
                    <a:pt x="33" y="12"/>
                  </a:lnTo>
                  <a:lnTo>
                    <a:pt x="34" y="12"/>
                  </a:lnTo>
                  <a:lnTo>
                    <a:pt x="36" y="11"/>
                  </a:lnTo>
                  <a:lnTo>
                    <a:pt x="39" y="11"/>
                  </a:lnTo>
                  <a:lnTo>
                    <a:pt x="41" y="7"/>
                  </a:lnTo>
                  <a:lnTo>
                    <a:pt x="46" y="2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55" name="Freeform 141">
              <a:extLst>
                <a:ext uri="{FF2B5EF4-FFF2-40B4-BE49-F238E27FC236}">
                  <a16:creationId xmlns:a16="http://schemas.microsoft.com/office/drawing/2014/main" xmlns="" id="{D7A318FC-B6A2-4938-BB14-95EB92EEF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088" y="1219200"/>
              <a:ext cx="74612" cy="476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3" y="0"/>
                </a:cxn>
                <a:cxn ang="0">
                  <a:pos x="13" y="1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23" y="8"/>
                </a:cxn>
                <a:cxn ang="0">
                  <a:pos x="31" y="8"/>
                </a:cxn>
                <a:cxn ang="0">
                  <a:pos x="35" y="10"/>
                </a:cxn>
                <a:cxn ang="0">
                  <a:pos x="35" y="11"/>
                </a:cxn>
                <a:cxn ang="0">
                  <a:pos x="40" y="11"/>
                </a:cxn>
                <a:cxn ang="0">
                  <a:pos x="43" y="14"/>
                </a:cxn>
                <a:cxn ang="0">
                  <a:pos x="45" y="15"/>
                </a:cxn>
                <a:cxn ang="0">
                  <a:pos x="45" y="18"/>
                </a:cxn>
                <a:cxn ang="0">
                  <a:pos x="47" y="18"/>
                </a:cxn>
                <a:cxn ang="0">
                  <a:pos x="47" y="27"/>
                </a:cxn>
                <a:cxn ang="0">
                  <a:pos x="45" y="28"/>
                </a:cxn>
                <a:cxn ang="0">
                  <a:pos x="45" y="30"/>
                </a:cxn>
                <a:cxn ang="0">
                  <a:pos x="38" y="30"/>
                </a:cxn>
                <a:cxn ang="0">
                  <a:pos x="37" y="28"/>
                </a:cxn>
                <a:cxn ang="0">
                  <a:pos x="37" y="27"/>
                </a:cxn>
                <a:cxn ang="0">
                  <a:pos x="35" y="26"/>
                </a:cxn>
                <a:cxn ang="0">
                  <a:pos x="35" y="23"/>
                </a:cxn>
                <a:cxn ang="0">
                  <a:pos x="31" y="23"/>
                </a:cxn>
                <a:cxn ang="0">
                  <a:pos x="31" y="24"/>
                </a:cxn>
                <a:cxn ang="0">
                  <a:pos x="30" y="24"/>
                </a:cxn>
                <a:cxn ang="0">
                  <a:pos x="28" y="23"/>
                </a:cxn>
                <a:cxn ang="0">
                  <a:pos x="25" y="23"/>
                </a:cxn>
                <a:cxn ang="0">
                  <a:pos x="25" y="21"/>
                </a:cxn>
                <a:cxn ang="0">
                  <a:pos x="24" y="21"/>
                </a:cxn>
                <a:cxn ang="0">
                  <a:pos x="24" y="20"/>
                </a:cxn>
                <a:cxn ang="0">
                  <a:pos x="21" y="20"/>
                </a:cxn>
                <a:cxn ang="0">
                  <a:pos x="21" y="21"/>
                </a:cxn>
                <a:cxn ang="0">
                  <a:pos x="20" y="21"/>
                </a:cxn>
                <a:cxn ang="0">
                  <a:pos x="20" y="23"/>
                </a:cxn>
                <a:cxn ang="0">
                  <a:pos x="15" y="23"/>
                </a:cxn>
                <a:cxn ang="0">
                  <a:pos x="15" y="24"/>
                </a:cxn>
                <a:cxn ang="0">
                  <a:pos x="13" y="24"/>
                </a:cxn>
                <a:cxn ang="0">
                  <a:pos x="11" y="23"/>
                </a:cxn>
                <a:cxn ang="0">
                  <a:pos x="10" y="23"/>
                </a:cxn>
                <a:cxn ang="0">
                  <a:pos x="7" y="17"/>
                </a:cxn>
                <a:cxn ang="0">
                  <a:pos x="5" y="13"/>
                </a:cxn>
                <a:cxn ang="0">
                  <a:pos x="4" y="10"/>
                </a:cxn>
                <a:cxn ang="0">
                  <a:pos x="1" y="7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47" h="30">
                  <a:moveTo>
                    <a:pt x="2" y="0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23" y="8"/>
                  </a:lnTo>
                  <a:lnTo>
                    <a:pt x="31" y="8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40" y="11"/>
                  </a:lnTo>
                  <a:lnTo>
                    <a:pt x="43" y="14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7" y="18"/>
                  </a:lnTo>
                  <a:lnTo>
                    <a:pt x="47" y="27"/>
                  </a:lnTo>
                  <a:lnTo>
                    <a:pt x="45" y="28"/>
                  </a:lnTo>
                  <a:lnTo>
                    <a:pt x="45" y="30"/>
                  </a:lnTo>
                  <a:lnTo>
                    <a:pt x="38" y="30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35" y="26"/>
                  </a:lnTo>
                  <a:lnTo>
                    <a:pt x="35" y="23"/>
                  </a:lnTo>
                  <a:lnTo>
                    <a:pt x="31" y="23"/>
                  </a:lnTo>
                  <a:lnTo>
                    <a:pt x="31" y="24"/>
                  </a:lnTo>
                  <a:lnTo>
                    <a:pt x="30" y="24"/>
                  </a:lnTo>
                  <a:lnTo>
                    <a:pt x="28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20" y="23"/>
                  </a:lnTo>
                  <a:lnTo>
                    <a:pt x="15" y="23"/>
                  </a:lnTo>
                  <a:lnTo>
                    <a:pt x="15" y="24"/>
                  </a:lnTo>
                  <a:lnTo>
                    <a:pt x="13" y="24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7" y="17"/>
                  </a:lnTo>
                  <a:lnTo>
                    <a:pt x="5" y="13"/>
                  </a:lnTo>
                  <a:lnTo>
                    <a:pt x="4" y="10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56" name="Freeform 142">
              <a:extLst>
                <a:ext uri="{FF2B5EF4-FFF2-40B4-BE49-F238E27FC236}">
                  <a16:creationId xmlns:a16="http://schemas.microsoft.com/office/drawing/2014/main" xmlns="" id="{60FAE693-E21D-400A-82D4-9EC5592F3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5" y="1331913"/>
              <a:ext cx="26987" cy="206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10" y="2"/>
                </a:cxn>
                <a:cxn ang="0">
                  <a:pos x="14" y="2"/>
                </a:cxn>
                <a:cxn ang="0">
                  <a:pos x="14" y="3"/>
                </a:cxn>
                <a:cxn ang="0">
                  <a:pos x="17" y="6"/>
                </a:cxn>
                <a:cxn ang="0">
                  <a:pos x="17" y="13"/>
                </a:cxn>
                <a:cxn ang="0">
                  <a:pos x="10" y="13"/>
                </a:cxn>
                <a:cxn ang="0">
                  <a:pos x="9" y="12"/>
                </a:cxn>
                <a:cxn ang="0">
                  <a:pos x="6" y="12"/>
                </a:cxn>
                <a:cxn ang="0">
                  <a:pos x="2" y="8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2" y="0"/>
                </a:cxn>
              </a:cxnLst>
              <a:rect l="0" t="0" r="r" b="b"/>
              <a:pathLst>
                <a:path w="17" h="13">
                  <a:moveTo>
                    <a:pt x="2" y="0"/>
                  </a:moveTo>
                  <a:lnTo>
                    <a:pt x="7" y="0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7" y="6"/>
                  </a:lnTo>
                  <a:lnTo>
                    <a:pt x="17" y="13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6" y="12"/>
                  </a:lnTo>
                  <a:lnTo>
                    <a:pt x="2" y="8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57" name="Freeform 143">
              <a:extLst>
                <a:ext uri="{FF2B5EF4-FFF2-40B4-BE49-F238E27FC236}">
                  <a16:creationId xmlns:a16="http://schemas.microsoft.com/office/drawing/2014/main" xmlns="" id="{0B4BC18F-779E-4E31-905C-D2430E9C6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625" y="2079625"/>
              <a:ext cx="84137" cy="5873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9" y="0"/>
                </a:cxn>
                <a:cxn ang="0">
                  <a:pos x="43" y="1"/>
                </a:cxn>
                <a:cxn ang="0">
                  <a:pos x="45" y="4"/>
                </a:cxn>
                <a:cxn ang="0">
                  <a:pos x="48" y="5"/>
                </a:cxn>
                <a:cxn ang="0">
                  <a:pos x="48" y="8"/>
                </a:cxn>
                <a:cxn ang="0">
                  <a:pos x="49" y="11"/>
                </a:cxn>
                <a:cxn ang="0">
                  <a:pos x="49" y="18"/>
                </a:cxn>
                <a:cxn ang="0">
                  <a:pos x="51" y="22"/>
                </a:cxn>
                <a:cxn ang="0">
                  <a:pos x="52" y="25"/>
                </a:cxn>
                <a:cxn ang="0">
                  <a:pos x="53" y="30"/>
                </a:cxn>
                <a:cxn ang="0">
                  <a:pos x="53" y="31"/>
                </a:cxn>
                <a:cxn ang="0">
                  <a:pos x="52" y="34"/>
                </a:cxn>
                <a:cxn ang="0">
                  <a:pos x="41" y="34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9" y="34"/>
                </a:cxn>
                <a:cxn ang="0">
                  <a:pos x="0" y="25"/>
                </a:cxn>
                <a:cxn ang="0">
                  <a:pos x="0" y="21"/>
                </a:cxn>
                <a:cxn ang="0">
                  <a:pos x="3" y="18"/>
                </a:cxn>
                <a:cxn ang="0">
                  <a:pos x="6" y="17"/>
                </a:cxn>
                <a:cxn ang="0">
                  <a:pos x="10" y="14"/>
                </a:cxn>
                <a:cxn ang="0">
                  <a:pos x="13" y="12"/>
                </a:cxn>
                <a:cxn ang="0">
                  <a:pos x="16" y="10"/>
                </a:cxn>
                <a:cxn ang="0">
                  <a:pos x="20" y="7"/>
                </a:cxn>
                <a:cxn ang="0">
                  <a:pos x="26" y="1"/>
                </a:cxn>
                <a:cxn ang="0">
                  <a:pos x="30" y="0"/>
                </a:cxn>
              </a:cxnLst>
              <a:rect l="0" t="0" r="r" b="b"/>
              <a:pathLst>
                <a:path w="53" h="37">
                  <a:moveTo>
                    <a:pt x="30" y="0"/>
                  </a:moveTo>
                  <a:lnTo>
                    <a:pt x="39" y="0"/>
                  </a:lnTo>
                  <a:lnTo>
                    <a:pt x="43" y="1"/>
                  </a:lnTo>
                  <a:lnTo>
                    <a:pt x="45" y="4"/>
                  </a:lnTo>
                  <a:lnTo>
                    <a:pt x="48" y="5"/>
                  </a:lnTo>
                  <a:lnTo>
                    <a:pt x="48" y="8"/>
                  </a:lnTo>
                  <a:lnTo>
                    <a:pt x="49" y="11"/>
                  </a:lnTo>
                  <a:lnTo>
                    <a:pt x="49" y="18"/>
                  </a:lnTo>
                  <a:lnTo>
                    <a:pt x="51" y="22"/>
                  </a:lnTo>
                  <a:lnTo>
                    <a:pt x="52" y="25"/>
                  </a:lnTo>
                  <a:lnTo>
                    <a:pt x="53" y="30"/>
                  </a:lnTo>
                  <a:lnTo>
                    <a:pt x="53" y="31"/>
                  </a:lnTo>
                  <a:lnTo>
                    <a:pt x="52" y="34"/>
                  </a:lnTo>
                  <a:lnTo>
                    <a:pt x="41" y="34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9" y="34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3" y="18"/>
                  </a:lnTo>
                  <a:lnTo>
                    <a:pt x="6" y="17"/>
                  </a:lnTo>
                  <a:lnTo>
                    <a:pt x="10" y="14"/>
                  </a:lnTo>
                  <a:lnTo>
                    <a:pt x="13" y="12"/>
                  </a:lnTo>
                  <a:lnTo>
                    <a:pt x="16" y="10"/>
                  </a:lnTo>
                  <a:lnTo>
                    <a:pt x="20" y="7"/>
                  </a:lnTo>
                  <a:lnTo>
                    <a:pt x="26" y="1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58" name="Freeform 144">
              <a:extLst>
                <a:ext uri="{FF2B5EF4-FFF2-40B4-BE49-F238E27FC236}">
                  <a16:creationId xmlns:a16="http://schemas.microsoft.com/office/drawing/2014/main" xmlns="" id="{73ECFCBE-34FA-46B4-80CC-7E7317F2E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2219325"/>
              <a:ext cx="50800" cy="9683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6" y="18"/>
                </a:cxn>
                <a:cxn ang="0">
                  <a:pos x="32" y="35"/>
                </a:cxn>
                <a:cxn ang="0">
                  <a:pos x="32" y="39"/>
                </a:cxn>
                <a:cxn ang="0">
                  <a:pos x="28" y="56"/>
                </a:cxn>
                <a:cxn ang="0">
                  <a:pos x="23" y="59"/>
                </a:cxn>
                <a:cxn ang="0">
                  <a:pos x="19" y="61"/>
                </a:cxn>
                <a:cxn ang="0">
                  <a:pos x="12" y="61"/>
                </a:cxn>
                <a:cxn ang="0">
                  <a:pos x="6" y="58"/>
                </a:cxn>
                <a:cxn ang="0">
                  <a:pos x="5" y="38"/>
                </a:cxn>
                <a:cxn ang="0">
                  <a:pos x="0" y="15"/>
                </a:cxn>
                <a:cxn ang="0">
                  <a:pos x="9" y="12"/>
                </a:cxn>
                <a:cxn ang="0">
                  <a:pos x="15" y="6"/>
                </a:cxn>
                <a:cxn ang="0">
                  <a:pos x="16" y="3"/>
                </a:cxn>
                <a:cxn ang="0">
                  <a:pos x="18" y="2"/>
                </a:cxn>
                <a:cxn ang="0">
                  <a:pos x="18" y="0"/>
                </a:cxn>
              </a:cxnLst>
              <a:rect l="0" t="0" r="r" b="b"/>
              <a:pathLst>
                <a:path w="32" h="61">
                  <a:moveTo>
                    <a:pt x="18" y="0"/>
                  </a:moveTo>
                  <a:lnTo>
                    <a:pt x="26" y="18"/>
                  </a:lnTo>
                  <a:lnTo>
                    <a:pt x="32" y="35"/>
                  </a:lnTo>
                  <a:lnTo>
                    <a:pt x="32" y="39"/>
                  </a:lnTo>
                  <a:lnTo>
                    <a:pt x="28" y="56"/>
                  </a:lnTo>
                  <a:lnTo>
                    <a:pt x="23" y="59"/>
                  </a:lnTo>
                  <a:lnTo>
                    <a:pt x="19" y="61"/>
                  </a:lnTo>
                  <a:lnTo>
                    <a:pt x="12" y="61"/>
                  </a:lnTo>
                  <a:lnTo>
                    <a:pt x="6" y="58"/>
                  </a:lnTo>
                  <a:lnTo>
                    <a:pt x="5" y="38"/>
                  </a:lnTo>
                  <a:lnTo>
                    <a:pt x="0" y="15"/>
                  </a:lnTo>
                  <a:lnTo>
                    <a:pt x="9" y="12"/>
                  </a:lnTo>
                  <a:lnTo>
                    <a:pt x="15" y="6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59" name="Freeform 145">
              <a:extLst>
                <a:ext uri="{FF2B5EF4-FFF2-40B4-BE49-F238E27FC236}">
                  <a16:creationId xmlns:a16="http://schemas.microsoft.com/office/drawing/2014/main" xmlns="" id="{FB0B05B0-9800-4765-A334-E270B96D0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2317750"/>
              <a:ext cx="9525" cy="206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5" y="10"/>
                </a:cxn>
                <a:cxn ang="0">
                  <a:pos x="2" y="13"/>
                </a:cxn>
                <a:cxn ang="0">
                  <a:pos x="0" y="6"/>
                </a:cxn>
                <a:cxn ang="0">
                  <a:pos x="2" y="0"/>
                </a:cxn>
              </a:cxnLst>
              <a:rect l="0" t="0" r="r" b="b"/>
              <a:pathLst>
                <a:path w="6" h="13">
                  <a:moveTo>
                    <a:pt x="2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5" y="10"/>
                  </a:lnTo>
                  <a:lnTo>
                    <a:pt x="2" y="13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60" name="Freeform 146">
              <a:extLst>
                <a:ext uri="{FF2B5EF4-FFF2-40B4-BE49-F238E27FC236}">
                  <a16:creationId xmlns:a16="http://schemas.microsoft.com/office/drawing/2014/main" xmlns="" id="{09AAE970-7C4B-4A9D-B3EC-084D36F21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700" y="1997075"/>
              <a:ext cx="812800" cy="55721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22" y="62"/>
                </a:cxn>
                <a:cxn ang="0">
                  <a:pos x="111" y="89"/>
                </a:cxn>
                <a:cxn ang="0">
                  <a:pos x="88" y="72"/>
                </a:cxn>
                <a:cxn ang="0">
                  <a:pos x="61" y="77"/>
                </a:cxn>
                <a:cxn ang="0">
                  <a:pos x="59" y="102"/>
                </a:cxn>
                <a:cxn ang="0">
                  <a:pos x="62" y="132"/>
                </a:cxn>
                <a:cxn ang="0">
                  <a:pos x="112" y="130"/>
                </a:cxn>
                <a:cxn ang="0">
                  <a:pos x="137" y="132"/>
                </a:cxn>
                <a:cxn ang="0">
                  <a:pos x="151" y="120"/>
                </a:cxn>
                <a:cxn ang="0">
                  <a:pos x="155" y="130"/>
                </a:cxn>
                <a:cxn ang="0">
                  <a:pos x="208" y="139"/>
                </a:cxn>
                <a:cxn ang="0">
                  <a:pos x="235" y="152"/>
                </a:cxn>
                <a:cxn ang="0">
                  <a:pos x="244" y="158"/>
                </a:cxn>
                <a:cxn ang="0">
                  <a:pos x="253" y="145"/>
                </a:cxn>
                <a:cxn ang="0">
                  <a:pos x="284" y="152"/>
                </a:cxn>
                <a:cxn ang="0">
                  <a:pos x="294" y="162"/>
                </a:cxn>
                <a:cxn ang="0">
                  <a:pos x="266" y="170"/>
                </a:cxn>
                <a:cxn ang="0">
                  <a:pos x="253" y="181"/>
                </a:cxn>
                <a:cxn ang="0">
                  <a:pos x="268" y="195"/>
                </a:cxn>
                <a:cxn ang="0">
                  <a:pos x="283" y="199"/>
                </a:cxn>
                <a:cxn ang="0">
                  <a:pos x="323" y="212"/>
                </a:cxn>
                <a:cxn ang="0">
                  <a:pos x="359" y="222"/>
                </a:cxn>
                <a:cxn ang="0">
                  <a:pos x="364" y="218"/>
                </a:cxn>
                <a:cxn ang="0">
                  <a:pos x="383" y="225"/>
                </a:cxn>
                <a:cxn ang="0">
                  <a:pos x="377" y="241"/>
                </a:cxn>
                <a:cxn ang="0">
                  <a:pos x="364" y="255"/>
                </a:cxn>
                <a:cxn ang="0">
                  <a:pos x="377" y="251"/>
                </a:cxn>
                <a:cxn ang="0">
                  <a:pos x="387" y="245"/>
                </a:cxn>
                <a:cxn ang="0">
                  <a:pos x="406" y="252"/>
                </a:cxn>
                <a:cxn ang="0">
                  <a:pos x="413" y="228"/>
                </a:cxn>
                <a:cxn ang="0">
                  <a:pos x="435" y="205"/>
                </a:cxn>
                <a:cxn ang="0">
                  <a:pos x="452" y="208"/>
                </a:cxn>
                <a:cxn ang="0">
                  <a:pos x="496" y="262"/>
                </a:cxn>
                <a:cxn ang="0">
                  <a:pos x="501" y="298"/>
                </a:cxn>
                <a:cxn ang="0">
                  <a:pos x="478" y="317"/>
                </a:cxn>
                <a:cxn ang="0">
                  <a:pos x="433" y="328"/>
                </a:cxn>
                <a:cxn ang="0">
                  <a:pos x="403" y="340"/>
                </a:cxn>
                <a:cxn ang="0">
                  <a:pos x="344" y="340"/>
                </a:cxn>
                <a:cxn ang="0">
                  <a:pos x="228" y="261"/>
                </a:cxn>
                <a:cxn ang="0">
                  <a:pos x="157" y="212"/>
                </a:cxn>
                <a:cxn ang="0">
                  <a:pos x="73" y="193"/>
                </a:cxn>
                <a:cxn ang="0">
                  <a:pos x="46" y="185"/>
                </a:cxn>
                <a:cxn ang="0">
                  <a:pos x="39" y="191"/>
                </a:cxn>
                <a:cxn ang="0">
                  <a:pos x="22" y="165"/>
                </a:cxn>
                <a:cxn ang="0">
                  <a:pos x="10" y="107"/>
                </a:cxn>
                <a:cxn ang="0">
                  <a:pos x="19" y="95"/>
                </a:cxn>
                <a:cxn ang="0">
                  <a:pos x="33" y="67"/>
                </a:cxn>
                <a:cxn ang="0">
                  <a:pos x="43" y="59"/>
                </a:cxn>
                <a:cxn ang="0">
                  <a:pos x="58" y="52"/>
                </a:cxn>
                <a:cxn ang="0">
                  <a:pos x="75" y="41"/>
                </a:cxn>
                <a:cxn ang="0">
                  <a:pos x="92" y="29"/>
                </a:cxn>
              </a:cxnLst>
              <a:rect l="0" t="0" r="r" b="b"/>
              <a:pathLst>
                <a:path w="512" h="351">
                  <a:moveTo>
                    <a:pt x="99" y="0"/>
                  </a:moveTo>
                  <a:lnTo>
                    <a:pt x="102" y="17"/>
                  </a:lnTo>
                  <a:lnTo>
                    <a:pt x="114" y="24"/>
                  </a:lnTo>
                  <a:lnTo>
                    <a:pt x="121" y="33"/>
                  </a:lnTo>
                  <a:lnTo>
                    <a:pt x="126" y="41"/>
                  </a:lnTo>
                  <a:lnTo>
                    <a:pt x="126" y="46"/>
                  </a:lnTo>
                  <a:lnTo>
                    <a:pt x="122" y="50"/>
                  </a:lnTo>
                  <a:lnTo>
                    <a:pt x="121" y="53"/>
                  </a:lnTo>
                  <a:lnTo>
                    <a:pt x="121" y="57"/>
                  </a:lnTo>
                  <a:lnTo>
                    <a:pt x="122" y="62"/>
                  </a:lnTo>
                  <a:lnTo>
                    <a:pt x="118" y="74"/>
                  </a:lnTo>
                  <a:lnTo>
                    <a:pt x="116" y="76"/>
                  </a:lnTo>
                  <a:lnTo>
                    <a:pt x="116" y="80"/>
                  </a:lnTo>
                  <a:lnTo>
                    <a:pt x="115" y="84"/>
                  </a:lnTo>
                  <a:lnTo>
                    <a:pt x="111" y="89"/>
                  </a:lnTo>
                  <a:lnTo>
                    <a:pt x="105" y="86"/>
                  </a:lnTo>
                  <a:lnTo>
                    <a:pt x="99" y="80"/>
                  </a:lnTo>
                  <a:lnTo>
                    <a:pt x="98" y="77"/>
                  </a:lnTo>
                  <a:lnTo>
                    <a:pt x="94" y="74"/>
                  </a:lnTo>
                  <a:lnTo>
                    <a:pt x="88" y="72"/>
                  </a:lnTo>
                  <a:lnTo>
                    <a:pt x="82" y="73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3" y="76"/>
                  </a:lnTo>
                  <a:lnTo>
                    <a:pt x="61" y="77"/>
                  </a:lnTo>
                  <a:lnTo>
                    <a:pt x="58" y="80"/>
                  </a:lnTo>
                  <a:lnTo>
                    <a:pt x="55" y="84"/>
                  </a:lnTo>
                  <a:lnTo>
                    <a:pt x="55" y="90"/>
                  </a:lnTo>
                  <a:lnTo>
                    <a:pt x="59" y="99"/>
                  </a:lnTo>
                  <a:lnTo>
                    <a:pt x="59" y="102"/>
                  </a:lnTo>
                  <a:lnTo>
                    <a:pt x="58" y="106"/>
                  </a:lnTo>
                  <a:lnTo>
                    <a:pt x="52" y="115"/>
                  </a:lnTo>
                  <a:lnTo>
                    <a:pt x="52" y="122"/>
                  </a:lnTo>
                  <a:lnTo>
                    <a:pt x="58" y="126"/>
                  </a:lnTo>
                  <a:lnTo>
                    <a:pt x="62" y="132"/>
                  </a:lnTo>
                  <a:lnTo>
                    <a:pt x="69" y="138"/>
                  </a:lnTo>
                  <a:lnTo>
                    <a:pt x="81" y="142"/>
                  </a:lnTo>
                  <a:lnTo>
                    <a:pt x="94" y="140"/>
                  </a:lnTo>
                  <a:lnTo>
                    <a:pt x="104" y="135"/>
                  </a:lnTo>
                  <a:lnTo>
                    <a:pt x="112" y="130"/>
                  </a:lnTo>
                  <a:lnTo>
                    <a:pt x="121" y="125"/>
                  </a:lnTo>
                  <a:lnTo>
                    <a:pt x="125" y="126"/>
                  </a:lnTo>
                  <a:lnTo>
                    <a:pt x="128" y="127"/>
                  </a:lnTo>
                  <a:lnTo>
                    <a:pt x="132" y="130"/>
                  </a:lnTo>
                  <a:lnTo>
                    <a:pt x="137" y="132"/>
                  </a:lnTo>
                  <a:lnTo>
                    <a:pt x="141" y="132"/>
                  </a:lnTo>
                  <a:lnTo>
                    <a:pt x="144" y="129"/>
                  </a:lnTo>
                  <a:lnTo>
                    <a:pt x="147" y="123"/>
                  </a:lnTo>
                  <a:lnTo>
                    <a:pt x="148" y="122"/>
                  </a:lnTo>
                  <a:lnTo>
                    <a:pt x="151" y="120"/>
                  </a:lnTo>
                  <a:lnTo>
                    <a:pt x="152" y="122"/>
                  </a:lnTo>
                  <a:lnTo>
                    <a:pt x="152" y="123"/>
                  </a:lnTo>
                  <a:lnTo>
                    <a:pt x="154" y="126"/>
                  </a:lnTo>
                  <a:lnTo>
                    <a:pt x="154" y="129"/>
                  </a:lnTo>
                  <a:lnTo>
                    <a:pt x="155" y="130"/>
                  </a:lnTo>
                  <a:lnTo>
                    <a:pt x="161" y="133"/>
                  </a:lnTo>
                  <a:lnTo>
                    <a:pt x="194" y="133"/>
                  </a:lnTo>
                  <a:lnTo>
                    <a:pt x="200" y="135"/>
                  </a:lnTo>
                  <a:lnTo>
                    <a:pt x="204" y="136"/>
                  </a:lnTo>
                  <a:lnTo>
                    <a:pt x="208" y="139"/>
                  </a:lnTo>
                  <a:lnTo>
                    <a:pt x="214" y="143"/>
                  </a:lnTo>
                  <a:lnTo>
                    <a:pt x="228" y="143"/>
                  </a:lnTo>
                  <a:lnTo>
                    <a:pt x="234" y="145"/>
                  </a:lnTo>
                  <a:lnTo>
                    <a:pt x="237" y="150"/>
                  </a:lnTo>
                  <a:lnTo>
                    <a:pt x="235" y="152"/>
                  </a:lnTo>
                  <a:lnTo>
                    <a:pt x="235" y="155"/>
                  </a:lnTo>
                  <a:lnTo>
                    <a:pt x="234" y="158"/>
                  </a:lnTo>
                  <a:lnTo>
                    <a:pt x="234" y="160"/>
                  </a:lnTo>
                  <a:lnTo>
                    <a:pt x="241" y="160"/>
                  </a:lnTo>
                  <a:lnTo>
                    <a:pt x="244" y="158"/>
                  </a:lnTo>
                  <a:lnTo>
                    <a:pt x="244" y="155"/>
                  </a:lnTo>
                  <a:lnTo>
                    <a:pt x="245" y="152"/>
                  </a:lnTo>
                  <a:lnTo>
                    <a:pt x="245" y="146"/>
                  </a:lnTo>
                  <a:lnTo>
                    <a:pt x="247" y="145"/>
                  </a:lnTo>
                  <a:lnTo>
                    <a:pt x="253" y="145"/>
                  </a:lnTo>
                  <a:lnTo>
                    <a:pt x="254" y="146"/>
                  </a:lnTo>
                  <a:lnTo>
                    <a:pt x="258" y="148"/>
                  </a:lnTo>
                  <a:lnTo>
                    <a:pt x="261" y="149"/>
                  </a:lnTo>
                  <a:lnTo>
                    <a:pt x="267" y="150"/>
                  </a:lnTo>
                  <a:lnTo>
                    <a:pt x="284" y="152"/>
                  </a:lnTo>
                  <a:lnTo>
                    <a:pt x="293" y="155"/>
                  </a:lnTo>
                  <a:lnTo>
                    <a:pt x="297" y="158"/>
                  </a:lnTo>
                  <a:lnTo>
                    <a:pt x="297" y="159"/>
                  </a:lnTo>
                  <a:lnTo>
                    <a:pt x="296" y="162"/>
                  </a:lnTo>
                  <a:lnTo>
                    <a:pt x="294" y="162"/>
                  </a:lnTo>
                  <a:lnTo>
                    <a:pt x="286" y="158"/>
                  </a:lnTo>
                  <a:lnTo>
                    <a:pt x="284" y="156"/>
                  </a:lnTo>
                  <a:lnTo>
                    <a:pt x="276" y="162"/>
                  </a:lnTo>
                  <a:lnTo>
                    <a:pt x="267" y="166"/>
                  </a:lnTo>
                  <a:lnTo>
                    <a:pt x="266" y="170"/>
                  </a:lnTo>
                  <a:lnTo>
                    <a:pt x="264" y="173"/>
                  </a:lnTo>
                  <a:lnTo>
                    <a:pt x="264" y="175"/>
                  </a:lnTo>
                  <a:lnTo>
                    <a:pt x="263" y="176"/>
                  </a:lnTo>
                  <a:lnTo>
                    <a:pt x="253" y="176"/>
                  </a:lnTo>
                  <a:lnTo>
                    <a:pt x="253" y="181"/>
                  </a:lnTo>
                  <a:lnTo>
                    <a:pt x="255" y="186"/>
                  </a:lnTo>
                  <a:lnTo>
                    <a:pt x="261" y="189"/>
                  </a:lnTo>
                  <a:lnTo>
                    <a:pt x="267" y="189"/>
                  </a:lnTo>
                  <a:lnTo>
                    <a:pt x="267" y="191"/>
                  </a:lnTo>
                  <a:lnTo>
                    <a:pt x="268" y="195"/>
                  </a:lnTo>
                  <a:lnTo>
                    <a:pt x="268" y="199"/>
                  </a:lnTo>
                  <a:lnTo>
                    <a:pt x="270" y="203"/>
                  </a:lnTo>
                  <a:lnTo>
                    <a:pt x="273" y="206"/>
                  </a:lnTo>
                  <a:lnTo>
                    <a:pt x="276" y="206"/>
                  </a:lnTo>
                  <a:lnTo>
                    <a:pt x="283" y="199"/>
                  </a:lnTo>
                  <a:lnTo>
                    <a:pt x="288" y="196"/>
                  </a:lnTo>
                  <a:lnTo>
                    <a:pt x="297" y="195"/>
                  </a:lnTo>
                  <a:lnTo>
                    <a:pt x="310" y="199"/>
                  </a:lnTo>
                  <a:lnTo>
                    <a:pt x="317" y="205"/>
                  </a:lnTo>
                  <a:lnTo>
                    <a:pt x="323" y="212"/>
                  </a:lnTo>
                  <a:lnTo>
                    <a:pt x="331" y="221"/>
                  </a:lnTo>
                  <a:lnTo>
                    <a:pt x="344" y="218"/>
                  </a:lnTo>
                  <a:lnTo>
                    <a:pt x="352" y="218"/>
                  </a:lnTo>
                  <a:lnTo>
                    <a:pt x="357" y="221"/>
                  </a:lnTo>
                  <a:lnTo>
                    <a:pt x="359" y="222"/>
                  </a:lnTo>
                  <a:lnTo>
                    <a:pt x="360" y="222"/>
                  </a:lnTo>
                  <a:lnTo>
                    <a:pt x="362" y="221"/>
                  </a:lnTo>
                  <a:lnTo>
                    <a:pt x="363" y="221"/>
                  </a:lnTo>
                  <a:lnTo>
                    <a:pt x="363" y="219"/>
                  </a:lnTo>
                  <a:lnTo>
                    <a:pt x="364" y="218"/>
                  </a:lnTo>
                  <a:lnTo>
                    <a:pt x="374" y="218"/>
                  </a:lnTo>
                  <a:lnTo>
                    <a:pt x="379" y="219"/>
                  </a:lnTo>
                  <a:lnTo>
                    <a:pt x="382" y="221"/>
                  </a:lnTo>
                  <a:lnTo>
                    <a:pt x="384" y="224"/>
                  </a:lnTo>
                  <a:lnTo>
                    <a:pt x="383" y="225"/>
                  </a:lnTo>
                  <a:lnTo>
                    <a:pt x="380" y="226"/>
                  </a:lnTo>
                  <a:lnTo>
                    <a:pt x="379" y="229"/>
                  </a:lnTo>
                  <a:lnTo>
                    <a:pt x="379" y="236"/>
                  </a:lnTo>
                  <a:lnTo>
                    <a:pt x="380" y="239"/>
                  </a:lnTo>
                  <a:lnTo>
                    <a:pt x="377" y="241"/>
                  </a:lnTo>
                  <a:lnTo>
                    <a:pt x="374" y="241"/>
                  </a:lnTo>
                  <a:lnTo>
                    <a:pt x="370" y="242"/>
                  </a:lnTo>
                  <a:lnTo>
                    <a:pt x="367" y="245"/>
                  </a:lnTo>
                  <a:lnTo>
                    <a:pt x="364" y="251"/>
                  </a:lnTo>
                  <a:lnTo>
                    <a:pt x="364" y="255"/>
                  </a:lnTo>
                  <a:lnTo>
                    <a:pt x="367" y="259"/>
                  </a:lnTo>
                  <a:lnTo>
                    <a:pt x="370" y="261"/>
                  </a:lnTo>
                  <a:lnTo>
                    <a:pt x="372" y="261"/>
                  </a:lnTo>
                  <a:lnTo>
                    <a:pt x="373" y="259"/>
                  </a:lnTo>
                  <a:lnTo>
                    <a:pt x="377" y="251"/>
                  </a:lnTo>
                  <a:lnTo>
                    <a:pt x="377" y="248"/>
                  </a:lnTo>
                  <a:lnTo>
                    <a:pt x="379" y="245"/>
                  </a:lnTo>
                  <a:lnTo>
                    <a:pt x="380" y="244"/>
                  </a:lnTo>
                  <a:lnTo>
                    <a:pt x="383" y="244"/>
                  </a:lnTo>
                  <a:lnTo>
                    <a:pt x="387" y="245"/>
                  </a:lnTo>
                  <a:lnTo>
                    <a:pt x="390" y="246"/>
                  </a:lnTo>
                  <a:lnTo>
                    <a:pt x="395" y="249"/>
                  </a:lnTo>
                  <a:lnTo>
                    <a:pt x="397" y="252"/>
                  </a:lnTo>
                  <a:lnTo>
                    <a:pt x="402" y="254"/>
                  </a:lnTo>
                  <a:lnTo>
                    <a:pt x="406" y="252"/>
                  </a:lnTo>
                  <a:lnTo>
                    <a:pt x="417" y="241"/>
                  </a:lnTo>
                  <a:lnTo>
                    <a:pt x="417" y="232"/>
                  </a:lnTo>
                  <a:lnTo>
                    <a:pt x="416" y="232"/>
                  </a:lnTo>
                  <a:lnTo>
                    <a:pt x="413" y="229"/>
                  </a:lnTo>
                  <a:lnTo>
                    <a:pt x="413" y="228"/>
                  </a:lnTo>
                  <a:lnTo>
                    <a:pt x="422" y="215"/>
                  </a:lnTo>
                  <a:lnTo>
                    <a:pt x="422" y="209"/>
                  </a:lnTo>
                  <a:lnTo>
                    <a:pt x="423" y="206"/>
                  </a:lnTo>
                  <a:lnTo>
                    <a:pt x="425" y="205"/>
                  </a:lnTo>
                  <a:lnTo>
                    <a:pt x="435" y="205"/>
                  </a:lnTo>
                  <a:lnTo>
                    <a:pt x="438" y="202"/>
                  </a:lnTo>
                  <a:lnTo>
                    <a:pt x="442" y="201"/>
                  </a:lnTo>
                  <a:lnTo>
                    <a:pt x="445" y="201"/>
                  </a:lnTo>
                  <a:lnTo>
                    <a:pt x="449" y="203"/>
                  </a:lnTo>
                  <a:lnTo>
                    <a:pt x="452" y="208"/>
                  </a:lnTo>
                  <a:lnTo>
                    <a:pt x="456" y="215"/>
                  </a:lnTo>
                  <a:lnTo>
                    <a:pt x="466" y="225"/>
                  </a:lnTo>
                  <a:lnTo>
                    <a:pt x="478" y="235"/>
                  </a:lnTo>
                  <a:lnTo>
                    <a:pt x="488" y="244"/>
                  </a:lnTo>
                  <a:lnTo>
                    <a:pt x="496" y="262"/>
                  </a:lnTo>
                  <a:lnTo>
                    <a:pt x="506" y="281"/>
                  </a:lnTo>
                  <a:lnTo>
                    <a:pt x="512" y="298"/>
                  </a:lnTo>
                  <a:lnTo>
                    <a:pt x="508" y="297"/>
                  </a:lnTo>
                  <a:lnTo>
                    <a:pt x="503" y="297"/>
                  </a:lnTo>
                  <a:lnTo>
                    <a:pt x="501" y="298"/>
                  </a:lnTo>
                  <a:lnTo>
                    <a:pt x="499" y="308"/>
                  </a:lnTo>
                  <a:lnTo>
                    <a:pt x="496" y="315"/>
                  </a:lnTo>
                  <a:lnTo>
                    <a:pt x="491" y="321"/>
                  </a:lnTo>
                  <a:lnTo>
                    <a:pt x="485" y="318"/>
                  </a:lnTo>
                  <a:lnTo>
                    <a:pt x="478" y="317"/>
                  </a:lnTo>
                  <a:lnTo>
                    <a:pt x="472" y="317"/>
                  </a:lnTo>
                  <a:lnTo>
                    <a:pt x="459" y="320"/>
                  </a:lnTo>
                  <a:lnTo>
                    <a:pt x="452" y="322"/>
                  </a:lnTo>
                  <a:lnTo>
                    <a:pt x="440" y="328"/>
                  </a:lnTo>
                  <a:lnTo>
                    <a:pt x="433" y="328"/>
                  </a:lnTo>
                  <a:lnTo>
                    <a:pt x="425" y="325"/>
                  </a:lnTo>
                  <a:lnTo>
                    <a:pt x="417" y="324"/>
                  </a:lnTo>
                  <a:lnTo>
                    <a:pt x="412" y="327"/>
                  </a:lnTo>
                  <a:lnTo>
                    <a:pt x="407" y="332"/>
                  </a:lnTo>
                  <a:lnTo>
                    <a:pt x="403" y="340"/>
                  </a:lnTo>
                  <a:lnTo>
                    <a:pt x="396" y="345"/>
                  </a:lnTo>
                  <a:lnTo>
                    <a:pt x="387" y="350"/>
                  </a:lnTo>
                  <a:lnTo>
                    <a:pt x="374" y="351"/>
                  </a:lnTo>
                  <a:lnTo>
                    <a:pt x="359" y="348"/>
                  </a:lnTo>
                  <a:lnTo>
                    <a:pt x="344" y="340"/>
                  </a:lnTo>
                  <a:lnTo>
                    <a:pt x="326" y="327"/>
                  </a:lnTo>
                  <a:lnTo>
                    <a:pt x="303" y="312"/>
                  </a:lnTo>
                  <a:lnTo>
                    <a:pt x="277" y="297"/>
                  </a:lnTo>
                  <a:lnTo>
                    <a:pt x="253" y="279"/>
                  </a:lnTo>
                  <a:lnTo>
                    <a:pt x="228" y="261"/>
                  </a:lnTo>
                  <a:lnTo>
                    <a:pt x="208" y="242"/>
                  </a:lnTo>
                  <a:lnTo>
                    <a:pt x="194" y="225"/>
                  </a:lnTo>
                  <a:lnTo>
                    <a:pt x="185" y="209"/>
                  </a:lnTo>
                  <a:lnTo>
                    <a:pt x="172" y="212"/>
                  </a:lnTo>
                  <a:lnTo>
                    <a:pt x="157" y="212"/>
                  </a:lnTo>
                  <a:lnTo>
                    <a:pt x="138" y="209"/>
                  </a:lnTo>
                  <a:lnTo>
                    <a:pt x="118" y="205"/>
                  </a:lnTo>
                  <a:lnTo>
                    <a:pt x="99" y="202"/>
                  </a:lnTo>
                  <a:lnTo>
                    <a:pt x="82" y="201"/>
                  </a:lnTo>
                  <a:lnTo>
                    <a:pt x="73" y="193"/>
                  </a:lnTo>
                  <a:lnTo>
                    <a:pt x="65" y="188"/>
                  </a:lnTo>
                  <a:lnTo>
                    <a:pt x="59" y="185"/>
                  </a:lnTo>
                  <a:lnTo>
                    <a:pt x="55" y="183"/>
                  </a:lnTo>
                  <a:lnTo>
                    <a:pt x="48" y="183"/>
                  </a:lnTo>
                  <a:lnTo>
                    <a:pt x="46" y="185"/>
                  </a:lnTo>
                  <a:lnTo>
                    <a:pt x="46" y="186"/>
                  </a:lnTo>
                  <a:lnTo>
                    <a:pt x="48" y="186"/>
                  </a:lnTo>
                  <a:lnTo>
                    <a:pt x="50" y="189"/>
                  </a:lnTo>
                  <a:lnTo>
                    <a:pt x="49" y="191"/>
                  </a:lnTo>
                  <a:lnTo>
                    <a:pt x="39" y="191"/>
                  </a:lnTo>
                  <a:lnTo>
                    <a:pt x="35" y="189"/>
                  </a:lnTo>
                  <a:lnTo>
                    <a:pt x="32" y="188"/>
                  </a:lnTo>
                  <a:lnTo>
                    <a:pt x="30" y="185"/>
                  </a:lnTo>
                  <a:lnTo>
                    <a:pt x="26" y="178"/>
                  </a:lnTo>
                  <a:lnTo>
                    <a:pt x="22" y="165"/>
                  </a:lnTo>
                  <a:lnTo>
                    <a:pt x="16" y="149"/>
                  </a:lnTo>
                  <a:lnTo>
                    <a:pt x="5" y="132"/>
                  </a:lnTo>
                  <a:lnTo>
                    <a:pt x="0" y="117"/>
                  </a:lnTo>
                  <a:lnTo>
                    <a:pt x="0" y="107"/>
                  </a:lnTo>
                  <a:lnTo>
                    <a:pt x="10" y="107"/>
                  </a:lnTo>
                  <a:lnTo>
                    <a:pt x="13" y="105"/>
                  </a:lnTo>
                  <a:lnTo>
                    <a:pt x="15" y="100"/>
                  </a:lnTo>
                  <a:lnTo>
                    <a:pt x="15" y="97"/>
                  </a:lnTo>
                  <a:lnTo>
                    <a:pt x="16" y="96"/>
                  </a:lnTo>
                  <a:lnTo>
                    <a:pt x="19" y="95"/>
                  </a:lnTo>
                  <a:lnTo>
                    <a:pt x="22" y="95"/>
                  </a:lnTo>
                  <a:lnTo>
                    <a:pt x="25" y="93"/>
                  </a:lnTo>
                  <a:lnTo>
                    <a:pt x="29" y="92"/>
                  </a:lnTo>
                  <a:lnTo>
                    <a:pt x="33" y="87"/>
                  </a:lnTo>
                  <a:lnTo>
                    <a:pt x="33" y="67"/>
                  </a:lnTo>
                  <a:lnTo>
                    <a:pt x="35" y="63"/>
                  </a:lnTo>
                  <a:lnTo>
                    <a:pt x="36" y="62"/>
                  </a:lnTo>
                  <a:lnTo>
                    <a:pt x="39" y="60"/>
                  </a:lnTo>
                  <a:lnTo>
                    <a:pt x="42" y="60"/>
                  </a:lnTo>
                  <a:lnTo>
                    <a:pt x="43" y="59"/>
                  </a:lnTo>
                  <a:lnTo>
                    <a:pt x="46" y="59"/>
                  </a:lnTo>
                  <a:lnTo>
                    <a:pt x="49" y="56"/>
                  </a:lnTo>
                  <a:lnTo>
                    <a:pt x="50" y="53"/>
                  </a:lnTo>
                  <a:lnTo>
                    <a:pt x="53" y="52"/>
                  </a:lnTo>
                  <a:lnTo>
                    <a:pt x="58" y="52"/>
                  </a:lnTo>
                  <a:lnTo>
                    <a:pt x="63" y="54"/>
                  </a:lnTo>
                  <a:lnTo>
                    <a:pt x="66" y="53"/>
                  </a:lnTo>
                  <a:lnTo>
                    <a:pt x="71" y="49"/>
                  </a:lnTo>
                  <a:lnTo>
                    <a:pt x="72" y="46"/>
                  </a:lnTo>
                  <a:lnTo>
                    <a:pt x="75" y="41"/>
                  </a:lnTo>
                  <a:lnTo>
                    <a:pt x="78" y="39"/>
                  </a:lnTo>
                  <a:lnTo>
                    <a:pt x="81" y="37"/>
                  </a:lnTo>
                  <a:lnTo>
                    <a:pt x="85" y="34"/>
                  </a:lnTo>
                  <a:lnTo>
                    <a:pt x="88" y="31"/>
                  </a:lnTo>
                  <a:lnTo>
                    <a:pt x="92" y="29"/>
                  </a:lnTo>
                  <a:lnTo>
                    <a:pt x="92" y="17"/>
                  </a:lnTo>
                  <a:lnTo>
                    <a:pt x="95" y="6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61" name="Freeform 147">
              <a:extLst>
                <a:ext uri="{FF2B5EF4-FFF2-40B4-BE49-F238E27FC236}">
                  <a16:creationId xmlns:a16="http://schemas.microsoft.com/office/drawing/2014/main" xmlns="" id="{E3051D34-4DAA-4DC7-89D8-EDED75F99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3388" y="2773363"/>
              <a:ext cx="928687" cy="1671638"/>
            </a:xfrm>
            <a:custGeom>
              <a:avLst/>
              <a:gdLst/>
              <a:ahLst/>
              <a:cxnLst>
                <a:cxn ang="0">
                  <a:pos x="297" y="71"/>
                </a:cxn>
                <a:cxn ang="0">
                  <a:pos x="346" y="87"/>
                </a:cxn>
                <a:cxn ang="0">
                  <a:pos x="360" y="132"/>
                </a:cxn>
                <a:cxn ang="0">
                  <a:pos x="321" y="153"/>
                </a:cxn>
                <a:cxn ang="0">
                  <a:pos x="278" y="195"/>
                </a:cxn>
                <a:cxn ang="0">
                  <a:pos x="258" y="285"/>
                </a:cxn>
                <a:cxn ang="0">
                  <a:pos x="251" y="368"/>
                </a:cxn>
                <a:cxn ang="0">
                  <a:pos x="248" y="411"/>
                </a:cxn>
                <a:cxn ang="0">
                  <a:pos x="241" y="476"/>
                </a:cxn>
                <a:cxn ang="0">
                  <a:pos x="209" y="560"/>
                </a:cxn>
                <a:cxn ang="0">
                  <a:pos x="260" y="572"/>
                </a:cxn>
                <a:cxn ang="0">
                  <a:pos x="280" y="583"/>
                </a:cxn>
                <a:cxn ang="0">
                  <a:pos x="294" y="583"/>
                </a:cxn>
                <a:cxn ang="0">
                  <a:pos x="303" y="583"/>
                </a:cxn>
                <a:cxn ang="0">
                  <a:pos x="320" y="599"/>
                </a:cxn>
                <a:cxn ang="0">
                  <a:pos x="344" y="560"/>
                </a:cxn>
                <a:cxn ang="0">
                  <a:pos x="351" y="556"/>
                </a:cxn>
                <a:cxn ang="0">
                  <a:pos x="383" y="529"/>
                </a:cxn>
                <a:cxn ang="0">
                  <a:pos x="425" y="540"/>
                </a:cxn>
                <a:cxn ang="0">
                  <a:pos x="457" y="567"/>
                </a:cxn>
                <a:cxn ang="0">
                  <a:pos x="499" y="600"/>
                </a:cxn>
                <a:cxn ang="0">
                  <a:pos x="502" y="645"/>
                </a:cxn>
                <a:cxn ang="0">
                  <a:pos x="538" y="719"/>
                </a:cxn>
                <a:cxn ang="0">
                  <a:pos x="579" y="792"/>
                </a:cxn>
                <a:cxn ang="0">
                  <a:pos x="565" y="900"/>
                </a:cxn>
                <a:cxn ang="0">
                  <a:pos x="539" y="865"/>
                </a:cxn>
                <a:cxn ang="0">
                  <a:pos x="495" y="888"/>
                </a:cxn>
                <a:cxn ang="0">
                  <a:pos x="525" y="906"/>
                </a:cxn>
                <a:cxn ang="0">
                  <a:pos x="503" y="956"/>
                </a:cxn>
                <a:cxn ang="0">
                  <a:pos x="490" y="986"/>
                </a:cxn>
                <a:cxn ang="0">
                  <a:pos x="460" y="1002"/>
                </a:cxn>
                <a:cxn ang="0">
                  <a:pos x="432" y="1033"/>
                </a:cxn>
                <a:cxn ang="0">
                  <a:pos x="409" y="1022"/>
                </a:cxn>
                <a:cxn ang="0">
                  <a:pos x="396" y="944"/>
                </a:cxn>
                <a:cxn ang="0">
                  <a:pos x="361" y="934"/>
                </a:cxn>
                <a:cxn ang="0">
                  <a:pos x="291" y="934"/>
                </a:cxn>
                <a:cxn ang="0">
                  <a:pos x="258" y="947"/>
                </a:cxn>
                <a:cxn ang="0">
                  <a:pos x="194" y="896"/>
                </a:cxn>
                <a:cxn ang="0">
                  <a:pos x="174" y="825"/>
                </a:cxn>
                <a:cxn ang="0">
                  <a:pos x="222" y="761"/>
                </a:cxn>
                <a:cxn ang="0">
                  <a:pos x="231" y="725"/>
                </a:cxn>
                <a:cxn ang="0">
                  <a:pos x="245" y="692"/>
                </a:cxn>
                <a:cxn ang="0">
                  <a:pos x="191" y="673"/>
                </a:cxn>
                <a:cxn ang="0">
                  <a:pos x="151" y="716"/>
                </a:cxn>
                <a:cxn ang="0">
                  <a:pos x="105" y="702"/>
                </a:cxn>
                <a:cxn ang="0">
                  <a:pos x="86" y="643"/>
                </a:cxn>
                <a:cxn ang="0">
                  <a:pos x="112" y="592"/>
                </a:cxn>
                <a:cxn ang="0">
                  <a:pos x="50" y="590"/>
                </a:cxn>
                <a:cxn ang="0">
                  <a:pos x="43" y="530"/>
                </a:cxn>
                <a:cxn ang="0">
                  <a:pos x="25" y="490"/>
                </a:cxn>
                <a:cxn ang="0">
                  <a:pos x="2" y="447"/>
                </a:cxn>
                <a:cxn ang="0">
                  <a:pos x="7" y="410"/>
                </a:cxn>
                <a:cxn ang="0">
                  <a:pos x="5" y="374"/>
                </a:cxn>
                <a:cxn ang="0">
                  <a:pos x="35" y="354"/>
                </a:cxn>
                <a:cxn ang="0">
                  <a:pos x="60" y="345"/>
                </a:cxn>
                <a:cxn ang="0">
                  <a:pos x="115" y="295"/>
                </a:cxn>
                <a:cxn ang="0">
                  <a:pos x="134" y="251"/>
                </a:cxn>
                <a:cxn ang="0">
                  <a:pos x="93" y="192"/>
                </a:cxn>
                <a:cxn ang="0">
                  <a:pos x="103" y="67"/>
                </a:cxn>
                <a:cxn ang="0">
                  <a:pos x="181" y="40"/>
                </a:cxn>
                <a:cxn ang="0">
                  <a:pos x="201" y="41"/>
                </a:cxn>
                <a:cxn ang="0">
                  <a:pos x="232" y="1"/>
                </a:cxn>
              </a:cxnLst>
              <a:rect l="0" t="0" r="r" b="b"/>
              <a:pathLst>
                <a:path w="585" h="1053">
                  <a:moveTo>
                    <a:pt x="240" y="0"/>
                  </a:moveTo>
                  <a:lnTo>
                    <a:pt x="248" y="1"/>
                  </a:lnTo>
                  <a:lnTo>
                    <a:pt x="258" y="4"/>
                  </a:lnTo>
                  <a:lnTo>
                    <a:pt x="273" y="10"/>
                  </a:lnTo>
                  <a:lnTo>
                    <a:pt x="285" y="18"/>
                  </a:lnTo>
                  <a:lnTo>
                    <a:pt x="297" y="30"/>
                  </a:lnTo>
                  <a:lnTo>
                    <a:pt x="300" y="34"/>
                  </a:lnTo>
                  <a:lnTo>
                    <a:pt x="301" y="38"/>
                  </a:lnTo>
                  <a:lnTo>
                    <a:pt x="301" y="44"/>
                  </a:lnTo>
                  <a:lnTo>
                    <a:pt x="300" y="58"/>
                  </a:lnTo>
                  <a:lnTo>
                    <a:pt x="297" y="71"/>
                  </a:lnTo>
                  <a:lnTo>
                    <a:pt x="295" y="76"/>
                  </a:lnTo>
                  <a:lnTo>
                    <a:pt x="295" y="84"/>
                  </a:lnTo>
                  <a:lnTo>
                    <a:pt x="297" y="87"/>
                  </a:lnTo>
                  <a:lnTo>
                    <a:pt x="297" y="90"/>
                  </a:lnTo>
                  <a:lnTo>
                    <a:pt x="301" y="94"/>
                  </a:lnTo>
                  <a:lnTo>
                    <a:pt x="306" y="94"/>
                  </a:lnTo>
                  <a:lnTo>
                    <a:pt x="310" y="93"/>
                  </a:lnTo>
                  <a:lnTo>
                    <a:pt x="314" y="90"/>
                  </a:lnTo>
                  <a:lnTo>
                    <a:pt x="321" y="87"/>
                  </a:lnTo>
                  <a:lnTo>
                    <a:pt x="331" y="86"/>
                  </a:lnTo>
                  <a:lnTo>
                    <a:pt x="346" y="87"/>
                  </a:lnTo>
                  <a:lnTo>
                    <a:pt x="353" y="87"/>
                  </a:lnTo>
                  <a:lnTo>
                    <a:pt x="360" y="90"/>
                  </a:lnTo>
                  <a:lnTo>
                    <a:pt x="367" y="99"/>
                  </a:lnTo>
                  <a:lnTo>
                    <a:pt x="373" y="113"/>
                  </a:lnTo>
                  <a:lnTo>
                    <a:pt x="369" y="114"/>
                  </a:lnTo>
                  <a:lnTo>
                    <a:pt x="364" y="117"/>
                  </a:lnTo>
                  <a:lnTo>
                    <a:pt x="363" y="120"/>
                  </a:lnTo>
                  <a:lnTo>
                    <a:pt x="360" y="123"/>
                  </a:lnTo>
                  <a:lnTo>
                    <a:pt x="359" y="126"/>
                  </a:lnTo>
                  <a:lnTo>
                    <a:pt x="359" y="129"/>
                  </a:lnTo>
                  <a:lnTo>
                    <a:pt x="360" y="132"/>
                  </a:lnTo>
                  <a:lnTo>
                    <a:pt x="363" y="134"/>
                  </a:lnTo>
                  <a:lnTo>
                    <a:pt x="366" y="140"/>
                  </a:lnTo>
                  <a:lnTo>
                    <a:pt x="366" y="144"/>
                  </a:lnTo>
                  <a:lnTo>
                    <a:pt x="363" y="147"/>
                  </a:lnTo>
                  <a:lnTo>
                    <a:pt x="357" y="147"/>
                  </a:lnTo>
                  <a:lnTo>
                    <a:pt x="350" y="140"/>
                  </a:lnTo>
                  <a:lnTo>
                    <a:pt x="346" y="132"/>
                  </a:lnTo>
                  <a:lnTo>
                    <a:pt x="343" y="132"/>
                  </a:lnTo>
                  <a:lnTo>
                    <a:pt x="338" y="134"/>
                  </a:lnTo>
                  <a:lnTo>
                    <a:pt x="331" y="143"/>
                  </a:lnTo>
                  <a:lnTo>
                    <a:pt x="321" y="153"/>
                  </a:lnTo>
                  <a:lnTo>
                    <a:pt x="306" y="165"/>
                  </a:lnTo>
                  <a:lnTo>
                    <a:pt x="306" y="166"/>
                  </a:lnTo>
                  <a:lnTo>
                    <a:pt x="303" y="166"/>
                  </a:lnTo>
                  <a:lnTo>
                    <a:pt x="303" y="167"/>
                  </a:lnTo>
                  <a:lnTo>
                    <a:pt x="293" y="177"/>
                  </a:lnTo>
                  <a:lnTo>
                    <a:pt x="293" y="182"/>
                  </a:lnTo>
                  <a:lnTo>
                    <a:pt x="291" y="185"/>
                  </a:lnTo>
                  <a:lnTo>
                    <a:pt x="288" y="186"/>
                  </a:lnTo>
                  <a:lnTo>
                    <a:pt x="285" y="189"/>
                  </a:lnTo>
                  <a:lnTo>
                    <a:pt x="284" y="192"/>
                  </a:lnTo>
                  <a:lnTo>
                    <a:pt x="278" y="195"/>
                  </a:lnTo>
                  <a:lnTo>
                    <a:pt x="273" y="206"/>
                  </a:lnTo>
                  <a:lnTo>
                    <a:pt x="268" y="218"/>
                  </a:lnTo>
                  <a:lnTo>
                    <a:pt x="265" y="230"/>
                  </a:lnTo>
                  <a:lnTo>
                    <a:pt x="267" y="242"/>
                  </a:lnTo>
                  <a:lnTo>
                    <a:pt x="271" y="255"/>
                  </a:lnTo>
                  <a:lnTo>
                    <a:pt x="271" y="266"/>
                  </a:lnTo>
                  <a:lnTo>
                    <a:pt x="268" y="271"/>
                  </a:lnTo>
                  <a:lnTo>
                    <a:pt x="267" y="275"/>
                  </a:lnTo>
                  <a:lnTo>
                    <a:pt x="263" y="278"/>
                  </a:lnTo>
                  <a:lnTo>
                    <a:pt x="261" y="282"/>
                  </a:lnTo>
                  <a:lnTo>
                    <a:pt x="258" y="285"/>
                  </a:lnTo>
                  <a:lnTo>
                    <a:pt x="258" y="292"/>
                  </a:lnTo>
                  <a:lnTo>
                    <a:pt x="264" y="318"/>
                  </a:lnTo>
                  <a:lnTo>
                    <a:pt x="263" y="326"/>
                  </a:lnTo>
                  <a:lnTo>
                    <a:pt x="261" y="329"/>
                  </a:lnTo>
                  <a:lnTo>
                    <a:pt x="258" y="334"/>
                  </a:lnTo>
                  <a:lnTo>
                    <a:pt x="258" y="351"/>
                  </a:lnTo>
                  <a:lnTo>
                    <a:pt x="255" y="355"/>
                  </a:lnTo>
                  <a:lnTo>
                    <a:pt x="252" y="358"/>
                  </a:lnTo>
                  <a:lnTo>
                    <a:pt x="252" y="361"/>
                  </a:lnTo>
                  <a:lnTo>
                    <a:pt x="251" y="362"/>
                  </a:lnTo>
                  <a:lnTo>
                    <a:pt x="251" y="368"/>
                  </a:lnTo>
                  <a:lnTo>
                    <a:pt x="250" y="371"/>
                  </a:lnTo>
                  <a:lnTo>
                    <a:pt x="247" y="374"/>
                  </a:lnTo>
                  <a:lnTo>
                    <a:pt x="247" y="382"/>
                  </a:lnTo>
                  <a:lnTo>
                    <a:pt x="248" y="385"/>
                  </a:lnTo>
                  <a:lnTo>
                    <a:pt x="248" y="390"/>
                  </a:lnTo>
                  <a:lnTo>
                    <a:pt x="245" y="394"/>
                  </a:lnTo>
                  <a:lnTo>
                    <a:pt x="244" y="397"/>
                  </a:lnTo>
                  <a:lnTo>
                    <a:pt x="244" y="401"/>
                  </a:lnTo>
                  <a:lnTo>
                    <a:pt x="245" y="404"/>
                  </a:lnTo>
                  <a:lnTo>
                    <a:pt x="248" y="407"/>
                  </a:lnTo>
                  <a:lnTo>
                    <a:pt x="248" y="411"/>
                  </a:lnTo>
                  <a:lnTo>
                    <a:pt x="242" y="417"/>
                  </a:lnTo>
                  <a:lnTo>
                    <a:pt x="241" y="425"/>
                  </a:lnTo>
                  <a:lnTo>
                    <a:pt x="242" y="431"/>
                  </a:lnTo>
                  <a:lnTo>
                    <a:pt x="245" y="435"/>
                  </a:lnTo>
                  <a:lnTo>
                    <a:pt x="248" y="437"/>
                  </a:lnTo>
                  <a:lnTo>
                    <a:pt x="250" y="438"/>
                  </a:lnTo>
                  <a:lnTo>
                    <a:pt x="251" y="441"/>
                  </a:lnTo>
                  <a:lnTo>
                    <a:pt x="248" y="447"/>
                  </a:lnTo>
                  <a:lnTo>
                    <a:pt x="245" y="450"/>
                  </a:lnTo>
                  <a:lnTo>
                    <a:pt x="244" y="466"/>
                  </a:lnTo>
                  <a:lnTo>
                    <a:pt x="241" y="476"/>
                  </a:lnTo>
                  <a:lnTo>
                    <a:pt x="237" y="484"/>
                  </a:lnTo>
                  <a:lnTo>
                    <a:pt x="234" y="494"/>
                  </a:lnTo>
                  <a:lnTo>
                    <a:pt x="230" y="507"/>
                  </a:lnTo>
                  <a:lnTo>
                    <a:pt x="227" y="509"/>
                  </a:lnTo>
                  <a:lnTo>
                    <a:pt x="225" y="511"/>
                  </a:lnTo>
                  <a:lnTo>
                    <a:pt x="225" y="514"/>
                  </a:lnTo>
                  <a:lnTo>
                    <a:pt x="227" y="521"/>
                  </a:lnTo>
                  <a:lnTo>
                    <a:pt x="228" y="530"/>
                  </a:lnTo>
                  <a:lnTo>
                    <a:pt x="228" y="539"/>
                  </a:lnTo>
                  <a:lnTo>
                    <a:pt x="214" y="553"/>
                  </a:lnTo>
                  <a:lnTo>
                    <a:pt x="209" y="560"/>
                  </a:lnTo>
                  <a:lnTo>
                    <a:pt x="208" y="570"/>
                  </a:lnTo>
                  <a:lnTo>
                    <a:pt x="211" y="584"/>
                  </a:lnTo>
                  <a:lnTo>
                    <a:pt x="217" y="584"/>
                  </a:lnTo>
                  <a:lnTo>
                    <a:pt x="225" y="580"/>
                  </a:lnTo>
                  <a:lnTo>
                    <a:pt x="228" y="580"/>
                  </a:lnTo>
                  <a:lnTo>
                    <a:pt x="235" y="583"/>
                  </a:lnTo>
                  <a:lnTo>
                    <a:pt x="241" y="582"/>
                  </a:lnTo>
                  <a:lnTo>
                    <a:pt x="245" y="579"/>
                  </a:lnTo>
                  <a:lnTo>
                    <a:pt x="251" y="574"/>
                  </a:lnTo>
                  <a:lnTo>
                    <a:pt x="258" y="572"/>
                  </a:lnTo>
                  <a:lnTo>
                    <a:pt x="260" y="572"/>
                  </a:lnTo>
                  <a:lnTo>
                    <a:pt x="261" y="570"/>
                  </a:lnTo>
                  <a:lnTo>
                    <a:pt x="261" y="569"/>
                  </a:lnTo>
                  <a:lnTo>
                    <a:pt x="263" y="567"/>
                  </a:lnTo>
                  <a:lnTo>
                    <a:pt x="265" y="566"/>
                  </a:lnTo>
                  <a:lnTo>
                    <a:pt x="270" y="566"/>
                  </a:lnTo>
                  <a:lnTo>
                    <a:pt x="273" y="567"/>
                  </a:lnTo>
                  <a:lnTo>
                    <a:pt x="273" y="573"/>
                  </a:lnTo>
                  <a:lnTo>
                    <a:pt x="274" y="577"/>
                  </a:lnTo>
                  <a:lnTo>
                    <a:pt x="275" y="580"/>
                  </a:lnTo>
                  <a:lnTo>
                    <a:pt x="277" y="582"/>
                  </a:lnTo>
                  <a:lnTo>
                    <a:pt x="280" y="583"/>
                  </a:lnTo>
                  <a:lnTo>
                    <a:pt x="285" y="589"/>
                  </a:lnTo>
                  <a:lnTo>
                    <a:pt x="287" y="592"/>
                  </a:lnTo>
                  <a:lnTo>
                    <a:pt x="287" y="602"/>
                  </a:lnTo>
                  <a:lnTo>
                    <a:pt x="290" y="603"/>
                  </a:lnTo>
                  <a:lnTo>
                    <a:pt x="297" y="603"/>
                  </a:lnTo>
                  <a:lnTo>
                    <a:pt x="300" y="602"/>
                  </a:lnTo>
                  <a:lnTo>
                    <a:pt x="301" y="600"/>
                  </a:lnTo>
                  <a:lnTo>
                    <a:pt x="303" y="600"/>
                  </a:lnTo>
                  <a:lnTo>
                    <a:pt x="303" y="596"/>
                  </a:lnTo>
                  <a:lnTo>
                    <a:pt x="297" y="584"/>
                  </a:lnTo>
                  <a:lnTo>
                    <a:pt x="294" y="583"/>
                  </a:lnTo>
                  <a:lnTo>
                    <a:pt x="291" y="577"/>
                  </a:lnTo>
                  <a:lnTo>
                    <a:pt x="291" y="574"/>
                  </a:lnTo>
                  <a:lnTo>
                    <a:pt x="301" y="564"/>
                  </a:lnTo>
                  <a:lnTo>
                    <a:pt x="304" y="564"/>
                  </a:lnTo>
                  <a:lnTo>
                    <a:pt x="306" y="563"/>
                  </a:lnTo>
                  <a:lnTo>
                    <a:pt x="310" y="563"/>
                  </a:lnTo>
                  <a:lnTo>
                    <a:pt x="308" y="569"/>
                  </a:lnTo>
                  <a:lnTo>
                    <a:pt x="306" y="573"/>
                  </a:lnTo>
                  <a:lnTo>
                    <a:pt x="303" y="579"/>
                  </a:lnTo>
                  <a:lnTo>
                    <a:pt x="301" y="580"/>
                  </a:lnTo>
                  <a:lnTo>
                    <a:pt x="303" y="583"/>
                  </a:lnTo>
                  <a:lnTo>
                    <a:pt x="306" y="583"/>
                  </a:lnTo>
                  <a:lnTo>
                    <a:pt x="308" y="582"/>
                  </a:lnTo>
                  <a:lnTo>
                    <a:pt x="313" y="582"/>
                  </a:lnTo>
                  <a:lnTo>
                    <a:pt x="318" y="579"/>
                  </a:lnTo>
                  <a:lnTo>
                    <a:pt x="321" y="579"/>
                  </a:lnTo>
                  <a:lnTo>
                    <a:pt x="321" y="580"/>
                  </a:lnTo>
                  <a:lnTo>
                    <a:pt x="320" y="583"/>
                  </a:lnTo>
                  <a:lnTo>
                    <a:pt x="320" y="589"/>
                  </a:lnTo>
                  <a:lnTo>
                    <a:pt x="318" y="590"/>
                  </a:lnTo>
                  <a:lnTo>
                    <a:pt x="321" y="596"/>
                  </a:lnTo>
                  <a:lnTo>
                    <a:pt x="320" y="599"/>
                  </a:lnTo>
                  <a:lnTo>
                    <a:pt x="317" y="602"/>
                  </a:lnTo>
                  <a:lnTo>
                    <a:pt x="317" y="607"/>
                  </a:lnTo>
                  <a:lnTo>
                    <a:pt x="323" y="607"/>
                  </a:lnTo>
                  <a:lnTo>
                    <a:pt x="331" y="605"/>
                  </a:lnTo>
                  <a:lnTo>
                    <a:pt x="340" y="597"/>
                  </a:lnTo>
                  <a:lnTo>
                    <a:pt x="338" y="593"/>
                  </a:lnTo>
                  <a:lnTo>
                    <a:pt x="338" y="589"/>
                  </a:lnTo>
                  <a:lnTo>
                    <a:pt x="340" y="584"/>
                  </a:lnTo>
                  <a:lnTo>
                    <a:pt x="343" y="580"/>
                  </a:lnTo>
                  <a:lnTo>
                    <a:pt x="343" y="563"/>
                  </a:lnTo>
                  <a:lnTo>
                    <a:pt x="344" y="560"/>
                  </a:lnTo>
                  <a:lnTo>
                    <a:pt x="347" y="560"/>
                  </a:lnTo>
                  <a:lnTo>
                    <a:pt x="350" y="574"/>
                  </a:lnTo>
                  <a:lnTo>
                    <a:pt x="350" y="580"/>
                  </a:lnTo>
                  <a:lnTo>
                    <a:pt x="351" y="583"/>
                  </a:lnTo>
                  <a:lnTo>
                    <a:pt x="354" y="583"/>
                  </a:lnTo>
                  <a:lnTo>
                    <a:pt x="356" y="580"/>
                  </a:lnTo>
                  <a:lnTo>
                    <a:pt x="357" y="579"/>
                  </a:lnTo>
                  <a:lnTo>
                    <a:pt x="359" y="574"/>
                  </a:lnTo>
                  <a:lnTo>
                    <a:pt x="359" y="570"/>
                  </a:lnTo>
                  <a:lnTo>
                    <a:pt x="356" y="562"/>
                  </a:lnTo>
                  <a:lnTo>
                    <a:pt x="351" y="556"/>
                  </a:lnTo>
                  <a:lnTo>
                    <a:pt x="344" y="552"/>
                  </a:lnTo>
                  <a:lnTo>
                    <a:pt x="340" y="547"/>
                  </a:lnTo>
                  <a:lnTo>
                    <a:pt x="340" y="541"/>
                  </a:lnTo>
                  <a:lnTo>
                    <a:pt x="341" y="540"/>
                  </a:lnTo>
                  <a:lnTo>
                    <a:pt x="351" y="540"/>
                  </a:lnTo>
                  <a:lnTo>
                    <a:pt x="354" y="539"/>
                  </a:lnTo>
                  <a:lnTo>
                    <a:pt x="360" y="534"/>
                  </a:lnTo>
                  <a:lnTo>
                    <a:pt x="364" y="530"/>
                  </a:lnTo>
                  <a:lnTo>
                    <a:pt x="369" y="527"/>
                  </a:lnTo>
                  <a:lnTo>
                    <a:pt x="374" y="526"/>
                  </a:lnTo>
                  <a:lnTo>
                    <a:pt x="383" y="529"/>
                  </a:lnTo>
                  <a:lnTo>
                    <a:pt x="389" y="526"/>
                  </a:lnTo>
                  <a:lnTo>
                    <a:pt x="394" y="526"/>
                  </a:lnTo>
                  <a:lnTo>
                    <a:pt x="400" y="531"/>
                  </a:lnTo>
                  <a:lnTo>
                    <a:pt x="404" y="531"/>
                  </a:lnTo>
                  <a:lnTo>
                    <a:pt x="409" y="533"/>
                  </a:lnTo>
                  <a:lnTo>
                    <a:pt x="412" y="534"/>
                  </a:lnTo>
                  <a:lnTo>
                    <a:pt x="413" y="536"/>
                  </a:lnTo>
                  <a:lnTo>
                    <a:pt x="414" y="539"/>
                  </a:lnTo>
                  <a:lnTo>
                    <a:pt x="416" y="540"/>
                  </a:lnTo>
                  <a:lnTo>
                    <a:pt x="419" y="541"/>
                  </a:lnTo>
                  <a:lnTo>
                    <a:pt x="425" y="540"/>
                  </a:lnTo>
                  <a:lnTo>
                    <a:pt x="433" y="540"/>
                  </a:lnTo>
                  <a:lnTo>
                    <a:pt x="439" y="543"/>
                  </a:lnTo>
                  <a:lnTo>
                    <a:pt x="446" y="541"/>
                  </a:lnTo>
                  <a:lnTo>
                    <a:pt x="450" y="543"/>
                  </a:lnTo>
                  <a:lnTo>
                    <a:pt x="455" y="546"/>
                  </a:lnTo>
                  <a:lnTo>
                    <a:pt x="457" y="549"/>
                  </a:lnTo>
                  <a:lnTo>
                    <a:pt x="459" y="552"/>
                  </a:lnTo>
                  <a:lnTo>
                    <a:pt x="459" y="556"/>
                  </a:lnTo>
                  <a:lnTo>
                    <a:pt x="457" y="560"/>
                  </a:lnTo>
                  <a:lnTo>
                    <a:pt x="455" y="564"/>
                  </a:lnTo>
                  <a:lnTo>
                    <a:pt x="457" y="567"/>
                  </a:lnTo>
                  <a:lnTo>
                    <a:pt x="459" y="567"/>
                  </a:lnTo>
                  <a:lnTo>
                    <a:pt x="460" y="566"/>
                  </a:lnTo>
                  <a:lnTo>
                    <a:pt x="468" y="566"/>
                  </a:lnTo>
                  <a:lnTo>
                    <a:pt x="470" y="569"/>
                  </a:lnTo>
                  <a:lnTo>
                    <a:pt x="475" y="580"/>
                  </a:lnTo>
                  <a:lnTo>
                    <a:pt x="478" y="586"/>
                  </a:lnTo>
                  <a:lnTo>
                    <a:pt x="480" y="589"/>
                  </a:lnTo>
                  <a:lnTo>
                    <a:pt x="485" y="590"/>
                  </a:lnTo>
                  <a:lnTo>
                    <a:pt x="493" y="590"/>
                  </a:lnTo>
                  <a:lnTo>
                    <a:pt x="496" y="596"/>
                  </a:lnTo>
                  <a:lnTo>
                    <a:pt x="499" y="600"/>
                  </a:lnTo>
                  <a:lnTo>
                    <a:pt x="505" y="606"/>
                  </a:lnTo>
                  <a:lnTo>
                    <a:pt x="506" y="609"/>
                  </a:lnTo>
                  <a:lnTo>
                    <a:pt x="505" y="613"/>
                  </a:lnTo>
                  <a:lnTo>
                    <a:pt x="503" y="616"/>
                  </a:lnTo>
                  <a:lnTo>
                    <a:pt x="503" y="622"/>
                  </a:lnTo>
                  <a:lnTo>
                    <a:pt x="505" y="625"/>
                  </a:lnTo>
                  <a:lnTo>
                    <a:pt x="505" y="632"/>
                  </a:lnTo>
                  <a:lnTo>
                    <a:pt x="503" y="633"/>
                  </a:lnTo>
                  <a:lnTo>
                    <a:pt x="500" y="639"/>
                  </a:lnTo>
                  <a:lnTo>
                    <a:pt x="500" y="642"/>
                  </a:lnTo>
                  <a:lnTo>
                    <a:pt x="502" y="645"/>
                  </a:lnTo>
                  <a:lnTo>
                    <a:pt x="505" y="646"/>
                  </a:lnTo>
                  <a:lnTo>
                    <a:pt x="509" y="650"/>
                  </a:lnTo>
                  <a:lnTo>
                    <a:pt x="509" y="652"/>
                  </a:lnTo>
                  <a:lnTo>
                    <a:pt x="508" y="655"/>
                  </a:lnTo>
                  <a:lnTo>
                    <a:pt x="505" y="656"/>
                  </a:lnTo>
                  <a:lnTo>
                    <a:pt x="505" y="658"/>
                  </a:lnTo>
                  <a:lnTo>
                    <a:pt x="506" y="668"/>
                  </a:lnTo>
                  <a:lnTo>
                    <a:pt x="512" y="681"/>
                  </a:lnTo>
                  <a:lnTo>
                    <a:pt x="521" y="699"/>
                  </a:lnTo>
                  <a:lnTo>
                    <a:pt x="529" y="712"/>
                  </a:lnTo>
                  <a:lnTo>
                    <a:pt x="538" y="719"/>
                  </a:lnTo>
                  <a:lnTo>
                    <a:pt x="543" y="722"/>
                  </a:lnTo>
                  <a:lnTo>
                    <a:pt x="546" y="725"/>
                  </a:lnTo>
                  <a:lnTo>
                    <a:pt x="546" y="736"/>
                  </a:lnTo>
                  <a:lnTo>
                    <a:pt x="549" y="742"/>
                  </a:lnTo>
                  <a:lnTo>
                    <a:pt x="554" y="745"/>
                  </a:lnTo>
                  <a:lnTo>
                    <a:pt x="559" y="751"/>
                  </a:lnTo>
                  <a:lnTo>
                    <a:pt x="562" y="755"/>
                  </a:lnTo>
                  <a:lnTo>
                    <a:pt x="564" y="761"/>
                  </a:lnTo>
                  <a:lnTo>
                    <a:pt x="564" y="765"/>
                  </a:lnTo>
                  <a:lnTo>
                    <a:pt x="574" y="779"/>
                  </a:lnTo>
                  <a:lnTo>
                    <a:pt x="579" y="792"/>
                  </a:lnTo>
                  <a:lnTo>
                    <a:pt x="581" y="801"/>
                  </a:lnTo>
                  <a:lnTo>
                    <a:pt x="585" y="818"/>
                  </a:lnTo>
                  <a:lnTo>
                    <a:pt x="584" y="834"/>
                  </a:lnTo>
                  <a:lnTo>
                    <a:pt x="582" y="853"/>
                  </a:lnTo>
                  <a:lnTo>
                    <a:pt x="579" y="870"/>
                  </a:lnTo>
                  <a:lnTo>
                    <a:pt x="582" y="881"/>
                  </a:lnTo>
                  <a:lnTo>
                    <a:pt x="585" y="890"/>
                  </a:lnTo>
                  <a:lnTo>
                    <a:pt x="579" y="893"/>
                  </a:lnTo>
                  <a:lnTo>
                    <a:pt x="575" y="894"/>
                  </a:lnTo>
                  <a:lnTo>
                    <a:pt x="571" y="897"/>
                  </a:lnTo>
                  <a:lnTo>
                    <a:pt x="565" y="900"/>
                  </a:lnTo>
                  <a:lnTo>
                    <a:pt x="561" y="901"/>
                  </a:lnTo>
                  <a:lnTo>
                    <a:pt x="558" y="903"/>
                  </a:lnTo>
                  <a:lnTo>
                    <a:pt x="556" y="903"/>
                  </a:lnTo>
                  <a:lnTo>
                    <a:pt x="555" y="901"/>
                  </a:lnTo>
                  <a:lnTo>
                    <a:pt x="555" y="888"/>
                  </a:lnTo>
                  <a:lnTo>
                    <a:pt x="554" y="881"/>
                  </a:lnTo>
                  <a:lnTo>
                    <a:pt x="548" y="875"/>
                  </a:lnTo>
                  <a:lnTo>
                    <a:pt x="543" y="873"/>
                  </a:lnTo>
                  <a:lnTo>
                    <a:pt x="541" y="870"/>
                  </a:lnTo>
                  <a:lnTo>
                    <a:pt x="541" y="867"/>
                  </a:lnTo>
                  <a:lnTo>
                    <a:pt x="539" y="865"/>
                  </a:lnTo>
                  <a:lnTo>
                    <a:pt x="538" y="863"/>
                  </a:lnTo>
                  <a:lnTo>
                    <a:pt x="535" y="860"/>
                  </a:lnTo>
                  <a:lnTo>
                    <a:pt x="526" y="857"/>
                  </a:lnTo>
                  <a:lnTo>
                    <a:pt x="523" y="855"/>
                  </a:lnTo>
                  <a:lnTo>
                    <a:pt x="519" y="855"/>
                  </a:lnTo>
                  <a:lnTo>
                    <a:pt x="513" y="861"/>
                  </a:lnTo>
                  <a:lnTo>
                    <a:pt x="505" y="883"/>
                  </a:lnTo>
                  <a:lnTo>
                    <a:pt x="499" y="883"/>
                  </a:lnTo>
                  <a:lnTo>
                    <a:pt x="498" y="884"/>
                  </a:lnTo>
                  <a:lnTo>
                    <a:pt x="495" y="885"/>
                  </a:lnTo>
                  <a:lnTo>
                    <a:pt x="495" y="888"/>
                  </a:lnTo>
                  <a:lnTo>
                    <a:pt x="498" y="894"/>
                  </a:lnTo>
                  <a:lnTo>
                    <a:pt x="500" y="898"/>
                  </a:lnTo>
                  <a:lnTo>
                    <a:pt x="503" y="901"/>
                  </a:lnTo>
                  <a:lnTo>
                    <a:pt x="505" y="906"/>
                  </a:lnTo>
                  <a:lnTo>
                    <a:pt x="506" y="908"/>
                  </a:lnTo>
                  <a:lnTo>
                    <a:pt x="508" y="910"/>
                  </a:lnTo>
                  <a:lnTo>
                    <a:pt x="511" y="911"/>
                  </a:lnTo>
                  <a:lnTo>
                    <a:pt x="513" y="911"/>
                  </a:lnTo>
                  <a:lnTo>
                    <a:pt x="521" y="904"/>
                  </a:lnTo>
                  <a:lnTo>
                    <a:pt x="522" y="904"/>
                  </a:lnTo>
                  <a:lnTo>
                    <a:pt x="525" y="906"/>
                  </a:lnTo>
                  <a:lnTo>
                    <a:pt x="529" y="911"/>
                  </a:lnTo>
                  <a:lnTo>
                    <a:pt x="531" y="920"/>
                  </a:lnTo>
                  <a:lnTo>
                    <a:pt x="525" y="934"/>
                  </a:lnTo>
                  <a:lnTo>
                    <a:pt x="522" y="939"/>
                  </a:lnTo>
                  <a:lnTo>
                    <a:pt x="519" y="940"/>
                  </a:lnTo>
                  <a:lnTo>
                    <a:pt x="512" y="940"/>
                  </a:lnTo>
                  <a:lnTo>
                    <a:pt x="506" y="943"/>
                  </a:lnTo>
                  <a:lnTo>
                    <a:pt x="503" y="946"/>
                  </a:lnTo>
                  <a:lnTo>
                    <a:pt x="502" y="950"/>
                  </a:lnTo>
                  <a:lnTo>
                    <a:pt x="502" y="953"/>
                  </a:lnTo>
                  <a:lnTo>
                    <a:pt x="503" y="956"/>
                  </a:lnTo>
                  <a:lnTo>
                    <a:pt x="506" y="957"/>
                  </a:lnTo>
                  <a:lnTo>
                    <a:pt x="508" y="959"/>
                  </a:lnTo>
                  <a:lnTo>
                    <a:pt x="511" y="960"/>
                  </a:lnTo>
                  <a:lnTo>
                    <a:pt x="512" y="960"/>
                  </a:lnTo>
                  <a:lnTo>
                    <a:pt x="513" y="963"/>
                  </a:lnTo>
                  <a:lnTo>
                    <a:pt x="515" y="964"/>
                  </a:lnTo>
                  <a:lnTo>
                    <a:pt x="515" y="970"/>
                  </a:lnTo>
                  <a:lnTo>
                    <a:pt x="508" y="982"/>
                  </a:lnTo>
                  <a:lnTo>
                    <a:pt x="502" y="987"/>
                  </a:lnTo>
                  <a:lnTo>
                    <a:pt x="496" y="987"/>
                  </a:lnTo>
                  <a:lnTo>
                    <a:pt x="490" y="986"/>
                  </a:lnTo>
                  <a:lnTo>
                    <a:pt x="486" y="987"/>
                  </a:lnTo>
                  <a:lnTo>
                    <a:pt x="485" y="989"/>
                  </a:lnTo>
                  <a:lnTo>
                    <a:pt x="483" y="992"/>
                  </a:lnTo>
                  <a:lnTo>
                    <a:pt x="482" y="993"/>
                  </a:lnTo>
                  <a:lnTo>
                    <a:pt x="480" y="996"/>
                  </a:lnTo>
                  <a:lnTo>
                    <a:pt x="479" y="997"/>
                  </a:lnTo>
                  <a:lnTo>
                    <a:pt x="476" y="997"/>
                  </a:lnTo>
                  <a:lnTo>
                    <a:pt x="473" y="996"/>
                  </a:lnTo>
                  <a:lnTo>
                    <a:pt x="468" y="996"/>
                  </a:lnTo>
                  <a:lnTo>
                    <a:pt x="462" y="999"/>
                  </a:lnTo>
                  <a:lnTo>
                    <a:pt x="460" y="1002"/>
                  </a:lnTo>
                  <a:lnTo>
                    <a:pt x="459" y="1003"/>
                  </a:lnTo>
                  <a:lnTo>
                    <a:pt x="455" y="1003"/>
                  </a:lnTo>
                  <a:lnTo>
                    <a:pt x="452" y="997"/>
                  </a:lnTo>
                  <a:lnTo>
                    <a:pt x="445" y="990"/>
                  </a:lnTo>
                  <a:lnTo>
                    <a:pt x="439" y="990"/>
                  </a:lnTo>
                  <a:lnTo>
                    <a:pt x="436" y="993"/>
                  </a:lnTo>
                  <a:lnTo>
                    <a:pt x="436" y="996"/>
                  </a:lnTo>
                  <a:lnTo>
                    <a:pt x="432" y="1004"/>
                  </a:lnTo>
                  <a:lnTo>
                    <a:pt x="426" y="1014"/>
                  </a:lnTo>
                  <a:lnTo>
                    <a:pt x="426" y="1022"/>
                  </a:lnTo>
                  <a:lnTo>
                    <a:pt x="432" y="1033"/>
                  </a:lnTo>
                  <a:lnTo>
                    <a:pt x="432" y="1037"/>
                  </a:lnTo>
                  <a:lnTo>
                    <a:pt x="426" y="1046"/>
                  </a:lnTo>
                  <a:lnTo>
                    <a:pt x="419" y="1053"/>
                  </a:lnTo>
                  <a:lnTo>
                    <a:pt x="417" y="1052"/>
                  </a:lnTo>
                  <a:lnTo>
                    <a:pt x="417" y="1050"/>
                  </a:lnTo>
                  <a:lnTo>
                    <a:pt x="416" y="1045"/>
                  </a:lnTo>
                  <a:lnTo>
                    <a:pt x="416" y="1029"/>
                  </a:lnTo>
                  <a:lnTo>
                    <a:pt x="414" y="1026"/>
                  </a:lnTo>
                  <a:lnTo>
                    <a:pt x="413" y="1025"/>
                  </a:lnTo>
                  <a:lnTo>
                    <a:pt x="410" y="1023"/>
                  </a:lnTo>
                  <a:lnTo>
                    <a:pt x="409" y="1022"/>
                  </a:lnTo>
                  <a:lnTo>
                    <a:pt x="403" y="1019"/>
                  </a:lnTo>
                  <a:lnTo>
                    <a:pt x="400" y="1010"/>
                  </a:lnTo>
                  <a:lnTo>
                    <a:pt x="406" y="1000"/>
                  </a:lnTo>
                  <a:lnTo>
                    <a:pt x="413" y="993"/>
                  </a:lnTo>
                  <a:lnTo>
                    <a:pt x="416" y="984"/>
                  </a:lnTo>
                  <a:lnTo>
                    <a:pt x="416" y="982"/>
                  </a:lnTo>
                  <a:lnTo>
                    <a:pt x="414" y="979"/>
                  </a:lnTo>
                  <a:lnTo>
                    <a:pt x="406" y="974"/>
                  </a:lnTo>
                  <a:lnTo>
                    <a:pt x="400" y="969"/>
                  </a:lnTo>
                  <a:lnTo>
                    <a:pt x="397" y="963"/>
                  </a:lnTo>
                  <a:lnTo>
                    <a:pt x="396" y="944"/>
                  </a:lnTo>
                  <a:lnTo>
                    <a:pt x="399" y="928"/>
                  </a:lnTo>
                  <a:lnTo>
                    <a:pt x="402" y="924"/>
                  </a:lnTo>
                  <a:lnTo>
                    <a:pt x="407" y="917"/>
                  </a:lnTo>
                  <a:lnTo>
                    <a:pt x="410" y="908"/>
                  </a:lnTo>
                  <a:lnTo>
                    <a:pt x="412" y="903"/>
                  </a:lnTo>
                  <a:lnTo>
                    <a:pt x="410" y="900"/>
                  </a:lnTo>
                  <a:lnTo>
                    <a:pt x="394" y="904"/>
                  </a:lnTo>
                  <a:lnTo>
                    <a:pt x="383" y="910"/>
                  </a:lnTo>
                  <a:lnTo>
                    <a:pt x="374" y="917"/>
                  </a:lnTo>
                  <a:lnTo>
                    <a:pt x="367" y="926"/>
                  </a:lnTo>
                  <a:lnTo>
                    <a:pt x="361" y="934"/>
                  </a:lnTo>
                  <a:lnTo>
                    <a:pt x="357" y="940"/>
                  </a:lnTo>
                  <a:lnTo>
                    <a:pt x="351" y="943"/>
                  </a:lnTo>
                  <a:lnTo>
                    <a:pt x="341" y="941"/>
                  </a:lnTo>
                  <a:lnTo>
                    <a:pt x="318" y="930"/>
                  </a:lnTo>
                  <a:lnTo>
                    <a:pt x="308" y="924"/>
                  </a:lnTo>
                  <a:lnTo>
                    <a:pt x="307" y="924"/>
                  </a:lnTo>
                  <a:lnTo>
                    <a:pt x="306" y="926"/>
                  </a:lnTo>
                  <a:lnTo>
                    <a:pt x="304" y="926"/>
                  </a:lnTo>
                  <a:lnTo>
                    <a:pt x="301" y="927"/>
                  </a:lnTo>
                  <a:lnTo>
                    <a:pt x="297" y="931"/>
                  </a:lnTo>
                  <a:lnTo>
                    <a:pt x="291" y="934"/>
                  </a:lnTo>
                  <a:lnTo>
                    <a:pt x="288" y="934"/>
                  </a:lnTo>
                  <a:lnTo>
                    <a:pt x="285" y="933"/>
                  </a:lnTo>
                  <a:lnTo>
                    <a:pt x="281" y="933"/>
                  </a:lnTo>
                  <a:lnTo>
                    <a:pt x="275" y="930"/>
                  </a:lnTo>
                  <a:lnTo>
                    <a:pt x="274" y="928"/>
                  </a:lnTo>
                  <a:lnTo>
                    <a:pt x="271" y="928"/>
                  </a:lnTo>
                  <a:lnTo>
                    <a:pt x="268" y="930"/>
                  </a:lnTo>
                  <a:lnTo>
                    <a:pt x="267" y="933"/>
                  </a:lnTo>
                  <a:lnTo>
                    <a:pt x="267" y="936"/>
                  </a:lnTo>
                  <a:lnTo>
                    <a:pt x="264" y="941"/>
                  </a:lnTo>
                  <a:lnTo>
                    <a:pt x="258" y="947"/>
                  </a:lnTo>
                  <a:lnTo>
                    <a:pt x="245" y="947"/>
                  </a:lnTo>
                  <a:lnTo>
                    <a:pt x="245" y="946"/>
                  </a:lnTo>
                  <a:lnTo>
                    <a:pt x="244" y="946"/>
                  </a:lnTo>
                  <a:lnTo>
                    <a:pt x="237" y="940"/>
                  </a:lnTo>
                  <a:lnTo>
                    <a:pt x="232" y="931"/>
                  </a:lnTo>
                  <a:lnTo>
                    <a:pt x="230" y="923"/>
                  </a:lnTo>
                  <a:lnTo>
                    <a:pt x="230" y="913"/>
                  </a:lnTo>
                  <a:lnTo>
                    <a:pt x="228" y="906"/>
                  </a:lnTo>
                  <a:lnTo>
                    <a:pt x="227" y="903"/>
                  </a:lnTo>
                  <a:lnTo>
                    <a:pt x="208" y="900"/>
                  </a:lnTo>
                  <a:lnTo>
                    <a:pt x="194" y="896"/>
                  </a:lnTo>
                  <a:lnTo>
                    <a:pt x="182" y="890"/>
                  </a:lnTo>
                  <a:lnTo>
                    <a:pt x="169" y="881"/>
                  </a:lnTo>
                  <a:lnTo>
                    <a:pt x="168" y="870"/>
                  </a:lnTo>
                  <a:lnTo>
                    <a:pt x="171" y="861"/>
                  </a:lnTo>
                  <a:lnTo>
                    <a:pt x="175" y="854"/>
                  </a:lnTo>
                  <a:lnTo>
                    <a:pt x="181" y="847"/>
                  </a:lnTo>
                  <a:lnTo>
                    <a:pt x="185" y="838"/>
                  </a:lnTo>
                  <a:lnTo>
                    <a:pt x="185" y="835"/>
                  </a:lnTo>
                  <a:lnTo>
                    <a:pt x="184" y="832"/>
                  </a:lnTo>
                  <a:lnTo>
                    <a:pt x="178" y="830"/>
                  </a:lnTo>
                  <a:lnTo>
                    <a:pt x="174" y="825"/>
                  </a:lnTo>
                  <a:lnTo>
                    <a:pt x="174" y="820"/>
                  </a:lnTo>
                  <a:lnTo>
                    <a:pt x="178" y="814"/>
                  </a:lnTo>
                  <a:lnTo>
                    <a:pt x="187" y="811"/>
                  </a:lnTo>
                  <a:lnTo>
                    <a:pt x="194" y="810"/>
                  </a:lnTo>
                  <a:lnTo>
                    <a:pt x="198" y="807"/>
                  </a:lnTo>
                  <a:lnTo>
                    <a:pt x="199" y="797"/>
                  </a:lnTo>
                  <a:lnTo>
                    <a:pt x="201" y="788"/>
                  </a:lnTo>
                  <a:lnTo>
                    <a:pt x="207" y="778"/>
                  </a:lnTo>
                  <a:lnTo>
                    <a:pt x="215" y="767"/>
                  </a:lnTo>
                  <a:lnTo>
                    <a:pt x="218" y="764"/>
                  </a:lnTo>
                  <a:lnTo>
                    <a:pt x="222" y="761"/>
                  </a:lnTo>
                  <a:lnTo>
                    <a:pt x="225" y="759"/>
                  </a:lnTo>
                  <a:lnTo>
                    <a:pt x="227" y="758"/>
                  </a:lnTo>
                  <a:lnTo>
                    <a:pt x="227" y="756"/>
                  </a:lnTo>
                  <a:lnTo>
                    <a:pt x="224" y="751"/>
                  </a:lnTo>
                  <a:lnTo>
                    <a:pt x="220" y="748"/>
                  </a:lnTo>
                  <a:lnTo>
                    <a:pt x="212" y="744"/>
                  </a:lnTo>
                  <a:lnTo>
                    <a:pt x="208" y="738"/>
                  </a:lnTo>
                  <a:lnTo>
                    <a:pt x="207" y="731"/>
                  </a:lnTo>
                  <a:lnTo>
                    <a:pt x="211" y="728"/>
                  </a:lnTo>
                  <a:lnTo>
                    <a:pt x="220" y="726"/>
                  </a:lnTo>
                  <a:lnTo>
                    <a:pt x="231" y="725"/>
                  </a:lnTo>
                  <a:lnTo>
                    <a:pt x="244" y="722"/>
                  </a:lnTo>
                  <a:lnTo>
                    <a:pt x="252" y="718"/>
                  </a:lnTo>
                  <a:lnTo>
                    <a:pt x="258" y="711"/>
                  </a:lnTo>
                  <a:lnTo>
                    <a:pt x="260" y="711"/>
                  </a:lnTo>
                  <a:lnTo>
                    <a:pt x="260" y="708"/>
                  </a:lnTo>
                  <a:lnTo>
                    <a:pt x="258" y="705"/>
                  </a:lnTo>
                  <a:lnTo>
                    <a:pt x="257" y="701"/>
                  </a:lnTo>
                  <a:lnTo>
                    <a:pt x="255" y="698"/>
                  </a:lnTo>
                  <a:lnTo>
                    <a:pt x="252" y="696"/>
                  </a:lnTo>
                  <a:lnTo>
                    <a:pt x="251" y="695"/>
                  </a:lnTo>
                  <a:lnTo>
                    <a:pt x="245" y="692"/>
                  </a:lnTo>
                  <a:lnTo>
                    <a:pt x="242" y="689"/>
                  </a:lnTo>
                  <a:lnTo>
                    <a:pt x="242" y="669"/>
                  </a:lnTo>
                  <a:lnTo>
                    <a:pt x="238" y="660"/>
                  </a:lnTo>
                  <a:lnTo>
                    <a:pt x="232" y="655"/>
                  </a:lnTo>
                  <a:lnTo>
                    <a:pt x="222" y="656"/>
                  </a:lnTo>
                  <a:lnTo>
                    <a:pt x="215" y="662"/>
                  </a:lnTo>
                  <a:lnTo>
                    <a:pt x="211" y="668"/>
                  </a:lnTo>
                  <a:lnTo>
                    <a:pt x="207" y="675"/>
                  </a:lnTo>
                  <a:lnTo>
                    <a:pt x="198" y="675"/>
                  </a:lnTo>
                  <a:lnTo>
                    <a:pt x="194" y="673"/>
                  </a:lnTo>
                  <a:lnTo>
                    <a:pt x="191" y="673"/>
                  </a:lnTo>
                  <a:lnTo>
                    <a:pt x="187" y="675"/>
                  </a:lnTo>
                  <a:lnTo>
                    <a:pt x="181" y="682"/>
                  </a:lnTo>
                  <a:lnTo>
                    <a:pt x="178" y="691"/>
                  </a:lnTo>
                  <a:lnTo>
                    <a:pt x="177" y="699"/>
                  </a:lnTo>
                  <a:lnTo>
                    <a:pt x="172" y="706"/>
                  </a:lnTo>
                  <a:lnTo>
                    <a:pt x="169" y="709"/>
                  </a:lnTo>
                  <a:lnTo>
                    <a:pt x="166" y="709"/>
                  </a:lnTo>
                  <a:lnTo>
                    <a:pt x="164" y="711"/>
                  </a:lnTo>
                  <a:lnTo>
                    <a:pt x="158" y="711"/>
                  </a:lnTo>
                  <a:lnTo>
                    <a:pt x="155" y="712"/>
                  </a:lnTo>
                  <a:lnTo>
                    <a:pt x="151" y="716"/>
                  </a:lnTo>
                  <a:lnTo>
                    <a:pt x="151" y="722"/>
                  </a:lnTo>
                  <a:lnTo>
                    <a:pt x="149" y="728"/>
                  </a:lnTo>
                  <a:lnTo>
                    <a:pt x="146" y="732"/>
                  </a:lnTo>
                  <a:lnTo>
                    <a:pt x="139" y="735"/>
                  </a:lnTo>
                  <a:lnTo>
                    <a:pt x="131" y="734"/>
                  </a:lnTo>
                  <a:lnTo>
                    <a:pt x="128" y="731"/>
                  </a:lnTo>
                  <a:lnTo>
                    <a:pt x="126" y="726"/>
                  </a:lnTo>
                  <a:lnTo>
                    <a:pt x="126" y="713"/>
                  </a:lnTo>
                  <a:lnTo>
                    <a:pt x="123" y="706"/>
                  </a:lnTo>
                  <a:lnTo>
                    <a:pt x="115" y="702"/>
                  </a:lnTo>
                  <a:lnTo>
                    <a:pt x="105" y="702"/>
                  </a:lnTo>
                  <a:lnTo>
                    <a:pt x="96" y="705"/>
                  </a:lnTo>
                  <a:lnTo>
                    <a:pt x="88" y="706"/>
                  </a:lnTo>
                  <a:lnTo>
                    <a:pt x="80" y="705"/>
                  </a:lnTo>
                  <a:lnTo>
                    <a:pt x="75" y="701"/>
                  </a:lnTo>
                  <a:lnTo>
                    <a:pt x="73" y="693"/>
                  </a:lnTo>
                  <a:lnTo>
                    <a:pt x="75" y="688"/>
                  </a:lnTo>
                  <a:lnTo>
                    <a:pt x="78" y="683"/>
                  </a:lnTo>
                  <a:lnTo>
                    <a:pt x="82" y="679"/>
                  </a:lnTo>
                  <a:lnTo>
                    <a:pt x="85" y="673"/>
                  </a:lnTo>
                  <a:lnTo>
                    <a:pt x="85" y="648"/>
                  </a:lnTo>
                  <a:lnTo>
                    <a:pt x="86" y="643"/>
                  </a:lnTo>
                  <a:lnTo>
                    <a:pt x="89" y="639"/>
                  </a:lnTo>
                  <a:lnTo>
                    <a:pt x="96" y="632"/>
                  </a:lnTo>
                  <a:lnTo>
                    <a:pt x="99" y="627"/>
                  </a:lnTo>
                  <a:lnTo>
                    <a:pt x="102" y="616"/>
                  </a:lnTo>
                  <a:lnTo>
                    <a:pt x="105" y="610"/>
                  </a:lnTo>
                  <a:lnTo>
                    <a:pt x="109" y="609"/>
                  </a:lnTo>
                  <a:lnTo>
                    <a:pt x="112" y="607"/>
                  </a:lnTo>
                  <a:lnTo>
                    <a:pt x="113" y="605"/>
                  </a:lnTo>
                  <a:lnTo>
                    <a:pt x="113" y="600"/>
                  </a:lnTo>
                  <a:lnTo>
                    <a:pt x="112" y="600"/>
                  </a:lnTo>
                  <a:lnTo>
                    <a:pt x="112" y="592"/>
                  </a:lnTo>
                  <a:lnTo>
                    <a:pt x="113" y="589"/>
                  </a:lnTo>
                  <a:lnTo>
                    <a:pt x="113" y="584"/>
                  </a:lnTo>
                  <a:lnTo>
                    <a:pt x="111" y="583"/>
                  </a:lnTo>
                  <a:lnTo>
                    <a:pt x="103" y="582"/>
                  </a:lnTo>
                  <a:lnTo>
                    <a:pt x="93" y="582"/>
                  </a:lnTo>
                  <a:lnTo>
                    <a:pt x="82" y="584"/>
                  </a:lnTo>
                  <a:lnTo>
                    <a:pt x="69" y="589"/>
                  </a:lnTo>
                  <a:lnTo>
                    <a:pt x="59" y="593"/>
                  </a:lnTo>
                  <a:lnTo>
                    <a:pt x="50" y="597"/>
                  </a:lnTo>
                  <a:lnTo>
                    <a:pt x="46" y="599"/>
                  </a:lnTo>
                  <a:lnTo>
                    <a:pt x="50" y="590"/>
                  </a:lnTo>
                  <a:lnTo>
                    <a:pt x="50" y="582"/>
                  </a:lnTo>
                  <a:lnTo>
                    <a:pt x="43" y="574"/>
                  </a:lnTo>
                  <a:lnTo>
                    <a:pt x="37" y="570"/>
                  </a:lnTo>
                  <a:lnTo>
                    <a:pt x="35" y="564"/>
                  </a:lnTo>
                  <a:lnTo>
                    <a:pt x="36" y="557"/>
                  </a:lnTo>
                  <a:lnTo>
                    <a:pt x="42" y="550"/>
                  </a:lnTo>
                  <a:lnTo>
                    <a:pt x="40" y="546"/>
                  </a:lnTo>
                  <a:lnTo>
                    <a:pt x="40" y="543"/>
                  </a:lnTo>
                  <a:lnTo>
                    <a:pt x="45" y="534"/>
                  </a:lnTo>
                  <a:lnTo>
                    <a:pt x="45" y="533"/>
                  </a:lnTo>
                  <a:lnTo>
                    <a:pt x="43" y="530"/>
                  </a:lnTo>
                  <a:lnTo>
                    <a:pt x="40" y="526"/>
                  </a:lnTo>
                  <a:lnTo>
                    <a:pt x="35" y="523"/>
                  </a:lnTo>
                  <a:lnTo>
                    <a:pt x="27" y="521"/>
                  </a:lnTo>
                  <a:lnTo>
                    <a:pt x="22" y="520"/>
                  </a:lnTo>
                  <a:lnTo>
                    <a:pt x="19" y="517"/>
                  </a:lnTo>
                  <a:lnTo>
                    <a:pt x="19" y="514"/>
                  </a:lnTo>
                  <a:lnTo>
                    <a:pt x="20" y="511"/>
                  </a:lnTo>
                  <a:lnTo>
                    <a:pt x="27" y="504"/>
                  </a:lnTo>
                  <a:lnTo>
                    <a:pt x="29" y="501"/>
                  </a:lnTo>
                  <a:lnTo>
                    <a:pt x="29" y="494"/>
                  </a:lnTo>
                  <a:lnTo>
                    <a:pt x="25" y="490"/>
                  </a:lnTo>
                  <a:lnTo>
                    <a:pt x="22" y="488"/>
                  </a:lnTo>
                  <a:lnTo>
                    <a:pt x="16" y="483"/>
                  </a:lnTo>
                  <a:lnTo>
                    <a:pt x="16" y="480"/>
                  </a:lnTo>
                  <a:lnTo>
                    <a:pt x="20" y="476"/>
                  </a:lnTo>
                  <a:lnTo>
                    <a:pt x="23" y="470"/>
                  </a:lnTo>
                  <a:lnTo>
                    <a:pt x="23" y="467"/>
                  </a:lnTo>
                  <a:lnTo>
                    <a:pt x="20" y="461"/>
                  </a:lnTo>
                  <a:lnTo>
                    <a:pt x="13" y="458"/>
                  </a:lnTo>
                  <a:lnTo>
                    <a:pt x="5" y="455"/>
                  </a:lnTo>
                  <a:lnTo>
                    <a:pt x="0" y="450"/>
                  </a:lnTo>
                  <a:lnTo>
                    <a:pt x="2" y="447"/>
                  </a:lnTo>
                  <a:lnTo>
                    <a:pt x="3" y="445"/>
                  </a:lnTo>
                  <a:lnTo>
                    <a:pt x="15" y="445"/>
                  </a:lnTo>
                  <a:lnTo>
                    <a:pt x="15" y="441"/>
                  </a:lnTo>
                  <a:lnTo>
                    <a:pt x="13" y="438"/>
                  </a:lnTo>
                  <a:lnTo>
                    <a:pt x="10" y="437"/>
                  </a:lnTo>
                  <a:lnTo>
                    <a:pt x="9" y="435"/>
                  </a:lnTo>
                  <a:lnTo>
                    <a:pt x="6" y="434"/>
                  </a:lnTo>
                  <a:lnTo>
                    <a:pt x="5" y="431"/>
                  </a:lnTo>
                  <a:lnTo>
                    <a:pt x="5" y="425"/>
                  </a:lnTo>
                  <a:lnTo>
                    <a:pt x="7" y="414"/>
                  </a:lnTo>
                  <a:lnTo>
                    <a:pt x="7" y="410"/>
                  </a:lnTo>
                  <a:lnTo>
                    <a:pt x="6" y="405"/>
                  </a:lnTo>
                  <a:lnTo>
                    <a:pt x="3" y="401"/>
                  </a:lnTo>
                  <a:lnTo>
                    <a:pt x="3" y="395"/>
                  </a:lnTo>
                  <a:lnTo>
                    <a:pt x="6" y="392"/>
                  </a:lnTo>
                  <a:lnTo>
                    <a:pt x="9" y="392"/>
                  </a:lnTo>
                  <a:lnTo>
                    <a:pt x="12" y="390"/>
                  </a:lnTo>
                  <a:lnTo>
                    <a:pt x="13" y="387"/>
                  </a:lnTo>
                  <a:lnTo>
                    <a:pt x="13" y="385"/>
                  </a:lnTo>
                  <a:lnTo>
                    <a:pt x="12" y="382"/>
                  </a:lnTo>
                  <a:lnTo>
                    <a:pt x="6" y="377"/>
                  </a:lnTo>
                  <a:lnTo>
                    <a:pt x="5" y="374"/>
                  </a:lnTo>
                  <a:lnTo>
                    <a:pt x="6" y="371"/>
                  </a:lnTo>
                  <a:lnTo>
                    <a:pt x="7" y="367"/>
                  </a:lnTo>
                  <a:lnTo>
                    <a:pt x="10" y="364"/>
                  </a:lnTo>
                  <a:lnTo>
                    <a:pt x="13" y="362"/>
                  </a:lnTo>
                  <a:lnTo>
                    <a:pt x="16" y="362"/>
                  </a:lnTo>
                  <a:lnTo>
                    <a:pt x="19" y="364"/>
                  </a:lnTo>
                  <a:lnTo>
                    <a:pt x="26" y="364"/>
                  </a:lnTo>
                  <a:lnTo>
                    <a:pt x="30" y="359"/>
                  </a:lnTo>
                  <a:lnTo>
                    <a:pt x="32" y="355"/>
                  </a:lnTo>
                  <a:lnTo>
                    <a:pt x="33" y="354"/>
                  </a:lnTo>
                  <a:lnTo>
                    <a:pt x="35" y="354"/>
                  </a:lnTo>
                  <a:lnTo>
                    <a:pt x="37" y="355"/>
                  </a:lnTo>
                  <a:lnTo>
                    <a:pt x="40" y="355"/>
                  </a:lnTo>
                  <a:lnTo>
                    <a:pt x="43" y="357"/>
                  </a:lnTo>
                  <a:lnTo>
                    <a:pt x="45" y="357"/>
                  </a:lnTo>
                  <a:lnTo>
                    <a:pt x="48" y="354"/>
                  </a:lnTo>
                  <a:lnTo>
                    <a:pt x="48" y="351"/>
                  </a:lnTo>
                  <a:lnTo>
                    <a:pt x="49" y="349"/>
                  </a:lnTo>
                  <a:lnTo>
                    <a:pt x="49" y="348"/>
                  </a:lnTo>
                  <a:lnTo>
                    <a:pt x="50" y="347"/>
                  </a:lnTo>
                  <a:lnTo>
                    <a:pt x="53" y="345"/>
                  </a:lnTo>
                  <a:lnTo>
                    <a:pt x="60" y="345"/>
                  </a:lnTo>
                  <a:lnTo>
                    <a:pt x="72" y="348"/>
                  </a:lnTo>
                  <a:lnTo>
                    <a:pt x="79" y="345"/>
                  </a:lnTo>
                  <a:lnTo>
                    <a:pt x="78" y="337"/>
                  </a:lnTo>
                  <a:lnTo>
                    <a:pt x="76" y="329"/>
                  </a:lnTo>
                  <a:lnTo>
                    <a:pt x="75" y="325"/>
                  </a:lnTo>
                  <a:lnTo>
                    <a:pt x="78" y="321"/>
                  </a:lnTo>
                  <a:lnTo>
                    <a:pt x="83" y="318"/>
                  </a:lnTo>
                  <a:lnTo>
                    <a:pt x="91" y="316"/>
                  </a:lnTo>
                  <a:lnTo>
                    <a:pt x="99" y="314"/>
                  </a:lnTo>
                  <a:lnTo>
                    <a:pt x="109" y="305"/>
                  </a:lnTo>
                  <a:lnTo>
                    <a:pt x="115" y="295"/>
                  </a:lnTo>
                  <a:lnTo>
                    <a:pt x="118" y="286"/>
                  </a:lnTo>
                  <a:lnTo>
                    <a:pt x="119" y="279"/>
                  </a:lnTo>
                  <a:lnTo>
                    <a:pt x="122" y="273"/>
                  </a:lnTo>
                  <a:lnTo>
                    <a:pt x="129" y="269"/>
                  </a:lnTo>
                  <a:lnTo>
                    <a:pt x="135" y="272"/>
                  </a:lnTo>
                  <a:lnTo>
                    <a:pt x="138" y="272"/>
                  </a:lnTo>
                  <a:lnTo>
                    <a:pt x="139" y="271"/>
                  </a:lnTo>
                  <a:lnTo>
                    <a:pt x="142" y="271"/>
                  </a:lnTo>
                  <a:lnTo>
                    <a:pt x="142" y="268"/>
                  </a:lnTo>
                  <a:lnTo>
                    <a:pt x="139" y="258"/>
                  </a:lnTo>
                  <a:lnTo>
                    <a:pt x="134" y="251"/>
                  </a:lnTo>
                  <a:lnTo>
                    <a:pt x="125" y="242"/>
                  </a:lnTo>
                  <a:lnTo>
                    <a:pt x="115" y="228"/>
                  </a:lnTo>
                  <a:lnTo>
                    <a:pt x="113" y="223"/>
                  </a:lnTo>
                  <a:lnTo>
                    <a:pt x="113" y="216"/>
                  </a:lnTo>
                  <a:lnTo>
                    <a:pt x="112" y="213"/>
                  </a:lnTo>
                  <a:lnTo>
                    <a:pt x="111" y="209"/>
                  </a:lnTo>
                  <a:lnTo>
                    <a:pt x="108" y="206"/>
                  </a:lnTo>
                  <a:lnTo>
                    <a:pt x="105" y="205"/>
                  </a:lnTo>
                  <a:lnTo>
                    <a:pt x="101" y="202"/>
                  </a:lnTo>
                  <a:lnTo>
                    <a:pt x="95" y="196"/>
                  </a:lnTo>
                  <a:lnTo>
                    <a:pt x="93" y="192"/>
                  </a:lnTo>
                  <a:lnTo>
                    <a:pt x="93" y="182"/>
                  </a:lnTo>
                  <a:lnTo>
                    <a:pt x="96" y="167"/>
                  </a:lnTo>
                  <a:lnTo>
                    <a:pt x="101" y="152"/>
                  </a:lnTo>
                  <a:lnTo>
                    <a:pt x="106" y="136"/>
                  </a:lnTo>
                  <a:lnTo>
                    <a:pt x="109" y="119"/>
                  </a:lnTo>
                  <a:lnTo>
                    <a:pt x="108" y="114"/>
                  </a:lnTo>
                  <a:lnTo>
                    <a:pt x="106" y="104"/>
                  </a:lnTo>
                  <a:lnTo>
                    <a:pt x="103" y="93"/>
                  </a:lnTo>
                  <a:lnTo>
                    <a:pt x="102" y="80"/>
                  </a:lnTo>
                  <a:lnTo>
                    <a:pt x="101" y="71"/>
                  </a:lnTo>
                  <a:lnTo>
                    <a:pt x="103" y="67"/>
                  </a:lnTo>
                  <a:lnTo>
                    <a:pt x="111" y="66"/>
                  </a:lnTo>
                  <a:lnTo>
                    <a:pt x="121" y="67"/>
                  </a:lnTo>
                  <a:lnTo>
                    <a:pt x="146" y="70"/>
                  </a:lnTo>
                  <a:lnTo>
                    <a:pt x="158" y="71"/>
                  </a:lnTo>
                  <a:lnTo>
                    <a:pt x="166" y="70"/>
                  </a:lnTo>
                  <a:lnTo>
                    <a:pt x="171" y="63"/>
                  </a:lnTo>
                  <a:lnTo>
                    <a:pt x="171" y="57"/>
                  </a:lnTo>
                  <a:lnTo>
                    <a:pt x="169" y="51"/>
                  </a:lnTo>
                  <a:lnTo>
                    <a:pt x="171" y="46"/>
                  </a:lnTo>
                  <a:lnTo>
                    <a:pt x="177" y="40"/>
                  </a:lnTo>
                  <a:lnTo>
                    <a:pt x="181" y="40"/>
                  </a:lnTo>
                  <a:lnTo>
                    <a:pt x="187" y="41"/>
                  </a:lnTo>
                  <a:lnTo>
                    <a:pt x="192" y="41"/>
                  </a:lnTo>
                  <a:lnTo>
                    <a:pt x="192" y="38"/>
                  </a:lnTo>
                  <a:lnTo>
                    <a:pt x="191" y="37"/>
                  </a:lnTo>
                  <a:lnTo>
                    <a:pt x="191" y="36"/>
                  </a:lnTo>
                  <a:lnTo>
                    <a:pt x="194" y="33"/>
                  </a:lnTo>
                  <a:lnTo>
                    <a:pt x="195" y="33"/>
                  </a:lnTo>
                  <a:lnTo>
                    <a:pt x="195" y="34"/>
                  </a:lnTo>
                  <a:lnTo>
                    <a:pt x="197" y="37"/>
                  </a:lnTo>
                  <a:lnTo>
                    <a:pt x="199" y="38"/>
                  </a:lnTo>
                  <a:lnTo>
                    <a:pt x="201" y="41"/>
                  </a:lnTo>
                  <a:lnTo>
                    <a:pt x="202" y="43"/>
                  </a:lnTo>
                  <a:lnTo>
                    <a:pt x="205" y="44"/>
                  </a:lnTo>
                  <a:lnTo>
                    <a:pt x="211" y="44"/>
                  </a:lnTo>
                  <a:lnTo>
                    <a:pt x="215" y="41"/>
                  </a:lnTo>
                  <a:lnTo>
                    <a:pt x="217" y="38"/>
                  </a:lnTo>
                  <a:lnTo>
                    <a:pt x="217" y="37"/>
                  </a:lnTo>
                  <a:lnTo>
                    <a:pt x="215" y="34"/>
                  </a:lnTo>
                  <a:lnTo>
                    <a:pt x="208" y="27"/>
                  </a:lnTo>
                  <a:lnTo>
                    <a:pt x="214" y="24"/>
                  </a:lnTo>
                  <a:lnTo>
                    <a:pt x="221" y="18"/>
                  </a:lnTo>
                  <a:lnTo>
                    <a:pt x="232" y="1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62" name="Freeform 148">
              <a:extLst>
                <a:ext uri="{FF2B5EF4-FFF2-40B4-BE49-F238E27FC236}">
                  <a16:creationId xmlns:a16="http://schemas.microsoft.com/office/drawing/2014/main" xmlns="" id="{93154C69-EC1D-4D46-BC0A-D027C742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3725" y="3713163"/>
              <a:ext cx="800100" cy="1004888"/>
            </a:xfrm>
            <a:custGeom>
              <a:avLst/>
              <a:gdLst/>
              <a:ahLst/>
              <a:cxnLst>
                <a:cxn ang="0">
                  <a:pos x="295" y="11"/>
                </a:cxn>
                <a:cxn ang="0">
                  <a:pos x="311" y="5"/>
                </a:cxn>
                <a:cxn ang="0">
                  <a:pos x="324" y="38"/>
                </a:cxn>
                <a:cxn ang="0">
                  <a:pos x="338" y="35"/>
                </a:cxn>
                <a:cxn ang="0">
                  <a:pos x="351" y="64"/>
                </a:cxn>
                <a:cxn ang="0">
                  <a:pos x="359" y="89"/>
                </a:cxn>
                <a:cxn ang="0">
                  <a:pos x="388" y="101"/>
                </a:cxn>
                <a:cxn ang="0">
                  <a:pos x="385" y="123"/>
                </a:cxn>
                <a:cxn ang="0">
                  <a:pos x="420" y="110"/>
                </a:cxn>
                <a:cxn ang="0">
                  <a:pos x="435" y="143"/>
                </a:cxn>
                <a:cxn ang="0">
                  <a:pos x="448" y="130"/>
                </a:cxn>
                <a:cxn ang="0">
                  <a:pos x="457" y="169"/>
                </a:cxn>
                <a:cxn ang="0">
                  <a:pos x="467" y="185"/>
                </a:cxn>
                <a:cxn ang="0">
                  <a:pos x="470" y="220"/>
                </a:cxn>
                <a:cxn ang="0">
                  <a:pos x="481" y="235"/>
                </a:cxn>
                <a:cxn ang="0">
                  <a:pos x="500" y="266"/>
                </a:cxn>
                <a:cxn ang="0">
                  <a:pos x="453" y="305"/>
                </a:cxn>
                <a:cxn ang="0">
                  <a:pos x="456" y="328"/>
                </a:cxn>
                <a:cxn ang="0">
                  <a:pos x="477" y="364"/>
                </a:cxn>
                <a:cxn ang="0">
                  <a:pos x="460" y="435"/>
                </a:cxn>
                <a:cxn ang="0">
                  <a:pos x="463" y="488"/>
                </a:cxn>
                <a:cxn ang="0">
                  <a:pos x="447" y="519"/>
                </a:cxn>
                <a:cxn ang="0">
                  <a:pos x="392" y="550"/>
                </a:cxn>
                <a:cxn ang="0">
                  <a:pos x="332" y="541"/>
                </a:cxn>
                <a:cxn ang="0">
                  <a:pos x="283" y="534"/>
                </a:cxn>
                <a:cxn ang="0">
                  <a:pos x="259" y="541"/>
                </a:cxn>
                <a:cxn ang="0">
                  <a:pos x="229" y="560"/>
                </a:cxn>
                <a:cxn ang="0">
                  <a:pos x="170" y="606"/>
                </a:cxn>
                <a:cxn ang="0">
                  <a:pos x="126" y="630"/>
                </a:cxn>
                <a:cxn ang="0">
                  <a:pos x="107" y="626"/>
                </a:cxn>
                <a:cxn ang="0">
                  <a:pos x="86" y="630"/>
                </a:cxn>
                <a:cxn ang="0">
                  <a:pos x="25" y="622"/>
                </a:cxn>
                <a:cxn ang="0">
                  <a:pos x="0" y="576"/>
                </a:cxn>
                <a:cxn ang="0">
                  <a:pos x="31" y="559"/>
                </a:cxn>
                <a:cxn ang="0">
                  <a:pos x="10" y="546"/>
                </a:cxn>
                <a:cxn ang="0">
                  <a:pos x="15" y="531"/>
                </a:cxn>
                <a:cxn ang="0">
                  <a:pos x="24" y="511"/>
                </a:cxn>
                <a:cxn ang="0">
                  <a:pos x="17" y="504"/>
                </a:cxn>
                <a:cxn ang="0">
                  <a:pos x="41" y="493"/>
                </a:cxn>
                <a:cxn ang="0">
                  <a:pos x="70" y="476"/>
                </a:cxn>
                <a:cxn ang="0">
                  <a:pos x="104" y="470"/>
                </a:cxn>
                <a:cxn ang="0">
                  <a:pos x="122" y="453"/>
                </a:cxn>
                <a:cxn ang="0">
                  <a:pos x="142" y="431"/>
                </a:cxn>
                <a:cxn ang="0">
                  <a:pos x="166" y="415"/>
                </a:cxn>
                <a:cxn ang="0">
                  <a:pos x="187" y="412"/>
                </a:cxn>
                <a:cxn ang="0">
                  <a:pos x="209" y="402"/>
                </a:cxn>
                <a:cxn ang="0">
                  <a:pos x="229" y="367"/>
                </a:cxn>
                <a:cxn ang="0">
                  <a:pos x="199" y="334"/>
                </a:cxn>
                <a:cxn ang="0">
                  <a:pos x="240" y="295"/>
                </a:cxn>
                <a:cxn ang="0">
                  <a:pos x="291" y="255"/>
                </a:cxn>
                <a:cxn ang="0">
                  <a:pos x="273" y="213"/>
                </a:cxn>
                <a:cxn ang="0">
                  <a:pos x="235" y="169"/>
                </a:cxn>
                <a:cxn ang="0">
                  <a:pos x="230" y="111"/>
                </a:cxn>
                <a:cxn ang="0">
                  <a:pos x="278" y="86"/>
                </a:cxn>
                <a:cxn ang="0">
                  <a:pos x="265" y="74"/>
                </a:cxn>
                <a:cxn ang="0">
                  <a:pos x="262" y="58"/>
                </a:cxn>
                <a:cxn ang="0">
                  <a:pos x="258" y="40"/>
                </a:cxn>
                <a:cxn ang="0">
                  <a:pos x="259" y="10"/>
                </a:cxn>
              </a:cxnLst>
              <a:rect l="0" t="0" r="r" b="b"/>
              <a:pathLst>
                <a:path w="504" h="633">
                  <a:moveTo>
                    <a:pt x="272" y="0"/>
                  </a:moveTo>
                  <a:lnTo>
                    <a:pt x="279" y="1"/>
                  </a:lnTo>
                  <a:lnTo>
                    <a:pt x="285" y="5"/>
                  </a:lnTo>
                  <a:lnTo>
                    <a:pt x="289" y="10"/>
                  </a:lnTo>
                  <a:lnTo>
                    <a:pt x="295" y="11"/>
                  </a:lnTo>
                  <a:lnTo>
                    <a:pt x="301" y="3"/>
                  </a:lnTo>
                  <a:lnTo>
                    <a:pt x="302" y="3"/>
                  </a:lnTo>
                  <a:lnTo>
                    <a:pt x="305" y="4"/>
                  </a:lnTo>
                  <a:lnTo>
                    <a:pt x="308" y="4"/>
                  </a:lnTo>
                  <a:lnTo>
                    <a:pt x="311" y="5"/>
                  </a:lnTo>
                  <a:lnTo>
                    <a:pt x="316" y="11"/>
                  </a:lnTo>
                  <a:lnTo>
                    <a:pt x="316" y="27"/>
                  </a:lnTo>
                  <a:lnTo>
                    <a:pt x="318" y="34"/>
                  </a:lnTo>
                  <a:lnTo>
                    <a:pt x="321" y="37"/>
                  </a:lnTo>
                  <a:lnTo>
                    <a:pt x="324" y="38"/>
                  </a:lnTo>
                  <a:lnTo>
                    <a:pt x="328" y="38"/>
                  </a:lnTo>
                  <a:lnTo>
                    <a:pt x="331" y="37"/>
                  </a:lnTo>
                  <a:lnTo>
                    <a:pt x="334" y="37"/>
                  </a:lnTo>
                  <a:lnTo>
                    <a:pt x="337" y="35"/>
                  </a:lnTo>
                  <a:lnTo>
                    <a:pt x="338" y="35"/>
                  </a:lnTo>
                  <a:lnTo>
                    <a:pt x="341" y="38"/>
                  </a:lnTo>
                  <a:lnTo>
                    <a:pt x="341" y="50"/>
                  </a:lnTo>
                  <a:lnTo>
                    <a:pt x="342" y="56"/>
                  </a:lnTo>
                  <a:lnTo>
                    <a:pt x="345" y="61"/>
                  </a:lnTo>
                  <a:lnTo>
                    <a:pt x="351" y="64"/>
                  </a:lnTo>
                  <a:lnTo>
                    <a:pt x="359" y="66"/>
                  </a:lnTo>
                  <a:lnTo>
                    <a:pt x="365" y="66"/>
                  </a:lnTo>
                  <a:lnTo>
                    <a:pt x="361" y="76"/>
                  </a:lnTo>
                  <a:lnTo>
                    <a:pt x="358" y="83"/>
                  </a:lnTo>
                  <a:lnTo>
                    <a:pt x="359" y="89"/>
                  </a:lnTo>
                  <a:lnTo>
                    <a:pt x="362" y="91"/>
                  </a:lnTo>
                  <a:lnTo>
                    <a:pt x="368" y="93"/>
                  </a:lnTo>
                  <a:lnTo>
                    <a:pt x="377" y="94"/>
                  </a:lnTo>
                  <a:lnTo>
                    <a:pt x="382" y="97"/>
                  </a:lnTo>
                  <a:lnTo>
                    <a:pt x="388" y="101"/>
                  </a:lnTo>
                  <a:lnTo>
                    <a:pt x="388" y="107"/>
                  </a:lnTo>
                  <a:lnTo>
                    <a:pt x="387" y="109"/>
                  </a:lnTo>
                  <a:lnTo>
                    <a:pt x="382" y="117"/>
                  </a:lnTo>
                  <a:lnTo>
                    <a:pt x="382" y="120"/>
                  </a:lnTo>
                  <a:lnTo>
                    <a:pt x="385" y="123"/>
                  </a:lnTo>
                  <a:lnTo>
                    <a:pt x="392" y="124"/>
                  </a:lnTo>
                  <a:lnTo>
                    <a:pt x="400" y="120"/>
                  </a:lnTo>
                  <a:lnTo>
                    <a:pt x="405" y="114"/>
                  </a:lnTo>
                  <a:lnTo>
                    <a:pt x="413" y="110"/>
                  </a:lnTo>
                  <a:lnTo>
                    <a:pt x="420" y="110"/>
                  </a:lnTo>
                  <a:lnTo>
                    <a:pt x="424" y="114"/>
                  </a:lnTo>
                  <a:lnTo>
                    <a:pt x="427" y="129"/>
                  </a:lnTo>
                  <a:lnTo>
                    <a:pt x="427" y="134"/>
                  </a:lnTo>
                  <a:lnTo>
                    <a:pt x="430" y="140"/>
                  </a:lnTo>
                  <a:lnTo>
                    <a:pt x="435" y="143"/>
                  </a:lnTo>
                  <a:lnTo>
                    <a:pt x="438" y="143"/>
                  </a:lnTo>
                  <a:lnTo>
                    <a:pt x="441" y="137"/>
                  </a:lnTo>
                  <a:lnTo>
                    <a:pt x="443" y="136"/>
                  </a:lnTo>
                  <a:lnTo>
                    <a:pt x="445" y="130"/>
                  </a:lnTo>
                  <a:lnTo>
                    <a:pt x="448" y="130"/>
                  </a:lnTo>
                  <a:lnTo>
                    <a:pt x="454" y="134"/>
                  </a:lnTo>
                  <a:lnTo>
                    <a:pt x="458" y="140"/>
                  </a:lnTo>
                  <a:lnTo>
                    <a:pt x="460" y="149"/>
                  </a:lnTo>
                  <a:lnTo>
                    <a:pt x="460" y="157"/>
                  </a:lnTo>
                  <a:lnTo>
                    <a:pt x="457" y="169"/>
                  </a:lnTo>
                  <a:lnTo>
                    <a:pt x="454" y="179"/>
                  </a:lnTo>
                  <a:lnTo>
                    <a:pt x="453" y="186"/>
                  </a:lnTo>
                  <a:lnTo>
                    <a:pt x="456" y="186"/>
                  </a:lnTo>
                  <a:lnTo>
                    <a:pt x="461" y="185"/>
                  </a:lnTo>
                  <a:lnTo>
                    <a:pt x="467" y="185"/>
                  </a:lnTo>
                  <a:lnTo>
                    <a:pt x="474" y="187"/>
                  </a:lnTo>
                  <a:lnTo>
                    <a:pt x="481" y="196"/>
                  </a:lnTo>
                  <a:lnTo>
                    <a:pt x="478" y="203"/>
                  </a:lnTo>
                  <a:lnTo>
                    <a:pt x="473" y="212"/>
                  </a:lnTo>
                  <a:lnTo>
                    <a:pt x="470" y="220"/>
                  </a:lnTo>
                  <a:lnTo>
                    <a:pt x="471" y="229"/>
                  </a:lnTo>
                  <a:lnTo>
                    <a:pt x="473" y="232"/>
                  </a:lnTo>
                  <a:lnTo>
                    <a:pt x="474" y="233"/>
                  </a:lnTo>
                  <a:lnTo>
                    <a:pt x="477" y="233"/>
                  </a:lnTo>
                  <a:lnTo>
                    <a:pt x="481" y="235"/>
                  </a:lnTo>
                  <a:lnTo>
                    <a:pt x="488" y="235"/>
                  </a:lnTo>
                  <a:lnTo>
                    <a:pt x="491" y="236"/>
                  </a:lnTo>
                  <a:lnTo>
                    <a:pt x="493" y="238"/>
                  </a:lnTo>
                  <a:lnTo>
                    <a:pt x="504" y="263"/>
                  </a:lnTo>
                  <a:lnTo>
                    <a:pt x="500" y="266"/>
                  </a:lnTo>
                  <a:lnTo>
                    <a:pt x="497" y="269"/>
                  </a:lnTo>
                  <a:lnTo>
                    <a:pt x="494" y="273"/>
                  </a:lnTo>
                  <a:lnTo>
                    <a:pt x="483" y="282"/>
                  </a:lnTo>
                  <a:lnTo>
                    <a:pt x="463" y="296"/>
                  </a:lnTo>
                  <a:lnTo>
                    <a:pt x="453" y="305"/>
                  </a:lnTo>
                  <a:lnTo>
                    <a:pt x="445" y="312"/>
                  </a:lnTo>
                  <a:lnTo>
                    <a:pt x="444" y="319"/>
                  </a:lnTo>
                  <a:lnTo>
                    <a:pt x="447" y="324"/>
                  </a:lnTo>
                  <a:lnTo>
                    <a:pt x="450" y="326"/>
                  </a:lnTo>
                  <a:lnTo>
                    <a:pt x="456" y="328"/>
                  </a:lnTo>
                  <a:lnTo>
                    <a:pt x="460" y="331"/>
                  </a:lnTo>
                  <a:lnTo>
                    <a:pt x="466" y="332"/>
                  </a:lnTo>
                  <a:lnTo>
                    <a:pt x="471" y="339"/>
                  </a:lnTo>
                  <a:lnTo>
                    <a:pt x="476" y="351"/>
                  </a:lnTo>
                  <a:lnTo>
                    <a:pt x="477" y="364"/>
                  </a:lnTo>
                  <a:lnTo>
                    <a:pt x="476" y="381"/>
                  </a:lnTo>
                  <a:lnTo>
                    <a:pt x="470" y="395"/>
                  </a:lnTo>
                  <a:lnTo>
                    <a:pt x="464" y="408"/>
                  </a:lnTo>
                  <a:lnTo>
                    <a:pt x="461" y="422"/>
                  </a:lnTo>
                  <a:lnTo>
                    <a:pt x="460" y="435"/>
                  </a:lnTo>
                  <a:lnTo>
                    <a:pt x="457" y="451"/>
                  </a:lnTo>
                  <a:lnTo>
                    <a:pt x="454" y="465"/>
                  </a:lnTo>
                  <a:lnTo>
                    <a:pt x="456" y="478"/>
                  </a:lnTo>
                  <a:lnTo>
                    <a:pt x="458" y="483"/>
                  </a:lnTo>
                  <a:lnTo>
                    <a:pt x="463" y="488"/>
                  </a:lnTo>
                  <a:lnTo>
                    <a:pt x="466" y="494"/>
                  </a:lnTo>
                  <a:lnTo>
                    <a:pt x="467" y="503"/>
                  </a:lnTo>
                  <a:lnTo>
                    <a:pt x="463" y="510"/>
                  </a:lnTo>
                  <a:lnTo>
                    <a:pt x="456" y="516"/>
                  </a:lnTo>
                  <a:lnTo>
                    <a:pt x="447" y="519"/>
                  </a:lnTo>
                  <a:lnTo>
                    <a:pt x="440" y="521"/>
                  </a:lnTo>
                  <a:lnTo>
                    <a:pt x="433" y="526"/>
                  </a:lnTo>
                  <a:lnTo>
                    <a:pt x="421" y="549"/>
                  </a:lnTo>
                  <a:lnTo>
                    <a:pt x="405" y="551"/>
                  </a:lnTo>
                  <a:lnTo>
                    <a:pt x="392" y="550"/>
                  </a:lnTo>
                  <a:lnTo>
                    <a:pt x="381" y="546"/>
                  </a:lnTo>
                  <a:lnTo>
                    <a:pt x="358" y="534"/>
                  </a:lnTo>
                  <a:lnTo>
                    <a:pt x="345" y="533"/>
                  </a:lnTo>
                  <a:lnTo>
                    <a:pt x="338" y="536"/>
                  </a:lnTo>
                  <a:lnTo>
                    <a:pt x="332" y="541"/>
                  </a:lnTo>
                  <a:lnTo>
                    <a:pt x="325" y="546"/>
                  </a:lnTo>
                  <a:lnTo>
                    <a:pt x="315" y="549"/>
                  </a:lnTo>
                  <a:lnTo>
                    <a:pt x="305" y="544"/>
                  </a:lnTo>
                  <a:lnTo>
                    <a:pt x="294" y="539"/>
                  </a:lnTo>
                  <a:lnTo>
                    <a:pt x="283" y="534"/>
                  </a:lnTo>
                  <a:lnTo>
                    <a:pt x="272" y="531"/>
                  </a:lnTo>
                  <a:lnTo>
                    <a:pt x="268" y="533"/>
                  </a:lnTo>
                  <a:lnTo>
                    <a:pt x="265" y="534"/>
                  </a:lnTo>
                  <a:lnTo>
                    <a:pt x="262" y="537"/>
                  </a:lnTo>
                  <a:lnTo>
                    <a:pt x="259" y="541"/>
                  </a:lnTo>
                  <a:lnTo>
                    <a:pt x="256" y="544"/>
                  </a:lnTo>
                  <a:lnTo>
                    <a:pt x="252" y="547"/>
                  </a:lnTo>
                  <a:lnTo>
                    <a:pt x="245" y="551"/>
                  </a:lnTo>
                  <a:lnTo>
                    <a:pt x="238" y="554"/>
                  </a:lnTo>
                  <a:lnTo>
                    <a:pt x="229" y="560"/>
                  </a:lnTo>
                  <a:lnTo>
                    <a:pt x="223" y="572"/>
                  </a:lnTo>
                  <a:lnTo>
                    <a:pt x="220" y="584"/>
                  </a:lnTo>
                  <a:lnTo>
                    <a:pt x="212" y="596"/>
                  </a:lnTo>
                  <a:lnTo>
                    <a:pt x="199" y="600"/>
                  </a:lnTo>
                  <a:lnTo>
                    <a:pt x="170" y="606"/>
                  </a:lnTo>
                  <a:lnTo>
                    <a:pt x="160" y="612"/>
                  </a:lnTo>
                  <a:lnTo>
                    <a:pt x="143" y="626"/>
                  </a:lnTo>
                  <a:lnTo>
                    <a:pt x="133" y="632"/>
                  </a:lnTo>
                  <a:lnTo>
                    <a:pt x="130" y="632"/>
                  </a:lnTo>
                  <a:lnTo>
                    <a:pt x="126" y="630"/>
                  </a:lnTo>
                  <a:lnTo>
                    <a:pt x="123" y="629"/>
                  </a:lnTo>
                  <a:lnTo>
                    <a:pt x="119" y="627"/>
                  </a:lnTo>
                  <a:lnTo>
                    <a:pt x="116" y="625"/>
                  </a:lnTo>
                  <a:lnTo>
                    <a:pt x="111" y="625"/>
                  </a:lnTo>
                  <a:lnTo>
                    <a:pt x="107" y="626"/>
                  </a:lnTo>
                  <a:lnTo>
                    <a:pt x="104" y="627"/>
                  </a:lnTo>
                  <a:lnTo>
                    <a:pt x="101" y="630"/>
                  </a:lnTo>
                  <a:lnTo>
                    <a:pt x="97" y="632"/>
                  </a:lnTo>
                  <a:lnTo>
                    <a:pt x="94" y="633"/>
                  </a:lnTo>
                  <a:lnTo>
                    <a:pt x="86" y="630"/>
                  </a:lnTo>
                  <a:lnTo>
                    <a:pt x="71" y="627"/>
                  </a:lnTo>
                  <a:lnTo>
                    <a:pt x="61" y="627"/>
                  </a:lnTo>
                  <a:lnTo>
                    <a:pt x="46" y="629"/>
                  </a:lnTo>
                  <a:lnTo>
                    <a:pt x="34" y="626"/>
                  </a:lnTo>
                  <a:lnTo>
                    <a:pt x="25" y="622"/>
                  </a:lnTo>
                  <a:lnTo>
                    <a:pt x="11" y="607"/>
                  </a:lnTo>
                  <a:lnTo>
                    <a:pt x="3" y="602"/>
                  </a:lnTo>
                  <a:lnTo>
                    <a:pt x="1" y="590"/>
                  </a:lnTo>
                  <a:lnTo>
                    <a:pt x="0" y="582"/>
                  </a:lnTo>
                  <a:lnTo>
                    <a:pt x="0" y="576"/>
                  </a:lnTo>
                  <a:lnTo>
                    <a:pt x="4" y="572"/>
                  </a:lnTo>
                  <a:lnTo>
                    <a:pt x="11" y="570"/>
                  </a:lnTo>
                  <a:lnTo>
                    <a:pt x="18" y="567"/>
                  </a:lnTo>
                  <a:lnTo>
                    <a:pt x="25" y="563"/>
                  </a:lnTo>
                  <a:lnTo>
                    <a:pt x="31" y="559"/>
                  </a:lnTo>
                  <a:lnTo>
                    <a:pt x="33" y="551"/>
                  </a:lnTo>
                  <a:lnTo>
                    <a:pt x="21" y="551"/>
                  </a:lnTo>
                  <a:lnTo>
                    <a:pt x="14" y="553"/>
                  </a:lnTo>
                  <a:lnTo>
                    <a:pt x="10" y="550"/>
                  </a:lnTo>
                  <a:lnTo>
                    <a:pt x="10" y="546"/>
                  </a:lnTo>
                  <a:lnTo>
                    <a:pt x="13" y="540"/>
                  </a:lnTo>
                  <a:lnTo>
                    <a:pt x="15" y="537"/>
                  </a:lnTo>
                  <a:lnTo>
                    <a:pt x="15" y="534"/>
                  </a:lnTo>
                  <a:lnTo>
                    <a:pt x="17" y="533"/>
                  </a:lnTo>
                  <a:lnTo>
                    <a:pt x="15" y="531"/>
                  </a:lnTo>
                  <a:lnTo>
                    <a:pt x="15" y="527"/>
                  </a:lnTo>
                  <a:lnTo>
                    <a:pt x="17" y="524"/>
                  </a:lnTo>
                  <a:lnTo>
                    <a:pt x="23" y="519"/>
                  </a:lnTo>
                  <a:lnTo>
                    <a:pt x="24" y="516"/>
                  </a:lnTo>
                  <a:lnTo>
                    <a:pt x="24" y="511"/>
                  </a:lnTo>
                  <a:lnTo>
                    <a:pt x="23" y="510"/>
                  </a:lnTo>
                  <a:lnTo>
                    <a:pt x="21" y="510"/>
                  </a:lnTo>
                  <a:lnTo>
                    <a:pt x="18" y="507"/>
                  </a:lnTo>
                  <a:lnTo>
                    <a:pt x="18" y="506"/>
                  </a:lnTo>
                  <a:lnTo>
                    <a:pt x="17" y="504"/>
                  </a:lnTo>
                  <a:lnTo>
                    <a:pt x="18" y="501"/>
                  </a:lnTo>
                  <a:lnTo>
                    <a:pt x="20" y="497"/>
                  </a:lnTo>
                  <a:lnTo>
                    <a:pt x="23" y="494"/>
                  </a:lnTo>
                  <a:lnTo>
                    <a:pt x="27" y="493"/>
                  </a:lnTo>
                  <a:lnTo>
                    <a:pt x="41" y="493"/>
                  </a:lnTo>
                  <a:lnTo>
                    <a:pt x="44" y="491"/>
                  </a:lnTo>
                  <a:lnTo>
                    <a:pt x="48" y="490"/>
                  </a:lnTo>
                  <a:lnTo>
                    <a:pt x="54" y="488"/>
                  </a:lnTo>
                  <a:lnTo>
                    <a:pt x="63" y="483"/>
                  </a:lnTo>
                  <a:lnTo>
                    <a:pt x="70" y="476"/>
                  </a:lnTo>
                  <a:lnTo>
                    <a:pt x="79" y="470"/>
                  </a:lnTo>
                  <a:lnTo>
                    <a:pt x="89" y="470"/>
                  </a:lnTo>
                  <a:lnTo>
                    <a:pt x="96" y="471"/>
                  </a:lnTo>
                  <a:lnTo>
                    <a:pt x="101" y="473"/>
                  </a:lnTo>
                  <a:lnTo>
                    <a:pt x="104" y="470"/>
                  </a:lnTo>
                  <a:lnTo>
                    <a:pt x="107" y="465"/>
                  </a:lnTo>
                  <a:lnTo>
                    <a:pt x="110" y="460"/>
                  </a:lnTo>
                  <a:lnTo>
                    <a:pt x="113" y="457"/>
                  </a:lnTo>
                  <a:lnTo>
                    <a:pt x="117" y="454"/>
                  </a:lnTo>
                  <a:lnTo>
                    <a:pt x="122" y="453"/>
                  </a:lnTo>
                  <a:lnTo>
                    <a:pt x="127" y="450"/>
                  </a:lnTo>
                  <a:lnTo>
                    <a:pt x="130" y="445"/>
                  </a:lnTo>
                  <a:lnTo>
                    <a:pt x="133" y="443"/>
                  </a:lnTo>
                  <a:lnTo>
                    <a:pt x="134" y="438"/>
                  </a:lnTo>
                  <a:lnTo>
                    <a:pt x="142" y="431"/>
                  </a:lnTo>
                  <a:lnTo>
                    <a:pt x="144" y="430"/>
                  </a:lnTo>
                  <a:lnTo>
                    <a:pt x="157" y="430"/>
                  </a:lnTo>
                  <a:lnTo>
                    <a:pt x="162" y="425"/>
                  </a:lnTo>
                  <a:lnTo>
                    <a:pt x="162" y="424"/>
                  </a:lnTo>
                  <a:lnTo>
                    <a:pt x="166" y="415"/>
                  </a:lnTo>
                  <a:lnTo>
                    <a:pt x="172" y="412"/>
                  </a:lnTo>
                  <a:lnTo>
                    <a:pt x="176" y="412"/>
                  </a:lnTo>
                  <a:lnTo>
                    <a:pt x="177" y="414"/>
                  </a:lnTo>
                  <a:lnTo>
                    <a:pt x="185" y="414"/>
                  </a:lnTo>
                  <a:lnTo>
                    <a:pt x="187" y="412"/>
                  </a:lnTo>
                  <a:lnTo>
                    <a:pt x="195" y="405"/>
                  </a:lnTo>
                  <a:lnTo>
                    <a:pt x="199" y="405"/>
                  </a:lnTo>
                  <a:lnTo>
                    <a:pt x="202" y="404"/>
                  </a:lnTo>
                  <a:lnTo>
                    <a:pt x="206" y="404"/>
                  </a:lnTo>
                  <a:lnTo>
                    <a:pt x="209" y="402"/>
                  </a:lnTo>
                  <a:lnTo>
                    <a:pt x="213" y="400"/>
                  </a:lnTo>
                  <a:lnTo>
                    <a:pt x="216" y="395"/>
                  </a:lnTo>
                  <a:lnTo>
                    <a:pt x="220" y="387"/>
                  </a:lnTo>
                  <a:lnTo>
                    <a:pt x="226" y="377"/>
                  </a:lnTo>
                  <a:lnTo>
                    <a:pt x="229" y="367"/>
                  </a:lnTo>
                  <a:lnTo>
                    <a:pt x="230" y="361"/>
                  </a:lnTo>
                  <a:lnTo>
                    <a:pt x="226" y="354"/>
                  </a:lnTo>
                  <a:lnTo>
                    <a:pt x="218" y="347"/>
                  </a:lnTo>
                  <a:lnTo>
                    <a:pt x="208" y="341"/>
                  </a:lnTo>
                  <a:lnTo>
                    <a:pt x="199" y="334"/>
                  </a:lnTo>
                  <a:lnTo>
                    <a:pt x="205" y="325"/>
                  </a:lnTo>
                  <a:lnTo>
                    <a:pt x="213" y="318"/>
                  </a:lnTo>
                  <a:lnTo>
                    <a:pt x="222" y="314"/>
                  </a:lnTo>
                  <a:lnTo>
                    <a:pt x="230" y="306"/>
                  </a:lnTo>
                  <a:lnTo>
                    <a:pt x="240" y="295"/>
                  </a:lnTo>
                  <a:lnTo>
                    <a:pt x="246" y="283"/>
                  </a:lnTo>
                  <a:lnTo>
                    <a:pt x="253" y="273"/>
                  </a:lnTo>
                  <a:lnTo>
                    <a:pt x="263" y="268"/>
                  </a:lnTo>
                  <a:lnTo>
                    <a:pt x="278" y="261"/>
                  </a:lnTo>
                  <a:lnTo>
                    <a:pt x="291" y="255"/>
                  </a:lnTo>
                  <a:lnTo>
                    <a:pt x="292" y="248"/>
                  </a:lnTo>
                  <a:lnTo>
                    <a:pt x="292" y="229"/>
                  </a:lnTo>
                  <a:lnTo>
                    <a:pt x="289" y="222"/>
                  </a:lnTo>
                  <a:lnTo>
                    <a:pt x="282" y="216"/>
                  </a:lnTo>
                  <a:lnTo>
                    <a:pt x="273" y="213"/>
                  </a:lnTo>
                  <a:lnTo>
                    <a:pt x="263" y="210"/>
                  </a:lnTo>
                  <a:lnTo>
                    <a:pt x="255" y="207"/>
                  </a:lnTo>
                  <a:lnTo>
                    <a:pt x="251" y="202"/>
                  </a:lnTo>
                  <a:lnTo>
                    <a:pt x="240" y="182"/>
                  </a:lnTo>
                  <a:lnTo>
                    <a:pt x="235" y="169"/>
                  </a:lnTo>
                  <a:lnTo>
                    <a:pt x="229" y="154"/>
                  </a:lnTo>
                  <a:lnTo>
                    <a:pt x="222" y="142"/>
                  </a:lnTo>
                  <a:lnTo>
                    <a:pt x="219" y="127"/>
                  </a:lnTo>
                  <a:lnTo>
                    <a:pt x="222" y="113"/>
                  </a:lnTo>
                  <a:lnTo>
                    <a:pt x="230" y="111"/>
                  </a:lnTo>
                  <a:lnTo>
                    <a:pt x="240" y="109"/>
                  </a:lnTo>
                  <a:lnTo>
                    <a:pt x="266" y="100"/>
                  </a:lnTo>
                  <a:lnTo>
                    <a:pt x="275" y="96"/>
                  </a:lnTo>
                  <a:lnTo>
                    <a:pt x="279" y="93"/>
                  </a:lnTo>
                  <a:lnTo>
                    <a:pt x="278" y="86"/>
                  </a:lnTo>
                  <a:lnTo>
                    <a:pt x="278" y="81"/>
                  </a:lnTo>
                  <a:lnTo>
                    <a:pt x="275" y="76"/>
                  </a:lnTo>
                  <a:lnTo>
                    <a:pt x="272" y="76"/>
                  </a:lnTo>
                  <a:lnTo>
                    <a:pt x="271" y="74"/>
                  </a:lnTo>
                  <a:lnTo>
                    <a:pt x="265" y="74"/>
                  </a:lnTo>
                  <a:lnTo>
                    <a:pt x="263" y="73"/>
                  </a:lnTo>
                  <a:lnTo>
                    <a:pt x="262" y="70"/>
                  </a:lnTo>
                  <a:lnTo>
                    <a:pt x="261" y="66"/>
                  </a:lnTo>
                  <a:lnTo>
                    <a:pt x="261" y="63"/>
                  </a:lnTo>
                  <a:lnTo>
                    <a:pt x="262" y="58"/>
                  </a:lnTo>
                  <a:lnTo>
                    <a:pt x="255" y="51"/>
                  </a:lnTo>
                  <a:lnTo>
                    <a:pt x="253" y="47"/>
                  </a:lnTo>
                  <a:lnTo>
                    <a:pt x="253" y="44"/>
                  </a:lnTo>
                  <a:lnTo>
                    <a:pt x="255" y="41"/>
                  </a:lnTo>
                  <a:lnTo>
                    <a:pt x="258" y="40"/>
                  </a:lnTo>
                  <a:lnTo>
                    <a:pt x="259" y="37"/>
                  </a:lnTo>
                  <a:lnTo>
                    <a:pt x="262" y="35"/>
                  </a:lnTo>
                  <a:lnTo>
                    <a:pt x="262" y="30"/>
                  </a:lnTo>
                  <a:lnTo>
                    <a:pt x="259" y="18"/>
                  </a:lnTo>
                  <a:lnTo>
                    <a:pt x="259" y="10"/>
                  </a:lnTo>
                  <a:lnTo>
                    <a:pt x="263" y="4"/>
                  </a:lnTo>
                  <a:lnTo>
                    <a:pt x="272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63" name="Freeform 149">
              <a:extLst>
                <a:ext uri="{FF2B5EF4-FFF2-40B4-BE49-F238E27FC236}">
                  <a16:creationId xmlns:a16="http://schemas.microsoft.com/office/drawing/2014/main" xmlns="" id="{7F1DED39-F2B8-493F-B90B-8356DE28C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588" y="4092575"/>
              <a:ext cx="257175" cy="392113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86" y="29"/>
                </a:cxn>
                <a:cxn ang="0">
                  <a:pos x="100" y="27"/>
                </a:cxn>
                <a:cxn ang="0">
                  <a:pos x="112" y="14"/>
                </a:cxn>
                <a:cxn ang="0">
                  <a:pos x="116" y="13"/>
                </a:cxn>
                <a:cxn ang="0">
                  <a:pos x="119" y="17"/>
                </a:cxn>
                <a:cxn ang="0">
                  <a:pos x="135" y="24"/>
                </a:cxn>
                <a:cxn ang="0">
                  <a:pos x="142" y="30"/>
                </a:cxn>
                <a:cxn ang="0">
                  <a:pos x="149" y="60"/>
                </a:cxn>
                <a:cxn ang="0">
                  <a:pos x="155" y="80"/>
                </a:cxn>
                <a:cxn ang="0">
                  <a:pos x="155" y="97"/>
                </a:cxn>
                <a:cxn ang="0">
                  <a:pos x="152" y="120"/>
                </a:cxn>
                <a:cxn ang="0">
                  <a:pos x="162" y="145"/>
                </a:cxn>
                <a:cxn ang="0">
                  <a:pos x="155" y="151"/>
                </a:cxn>
                <a:cxn ang="0">
                  <a:pos x="143" y="156"/>
                </a:cxn>
                <a:cxn ang="0">
                  <a:pos x="139" y="171"/>
                </a:cxn>
                <a:cxn ang="0">
                  <a:pos x="133" y="172"/>
                </a:cxn>
                <a:cxn ang="0">
                  <a:pos x="130" y="173"/>
                </a:cxn>
                <a:cxn ang="0">
                  <a:pos x="132" y="176"/>
                </a:cxn>
                <a:cxn ang="0">
                  <a:pos x="133" y="182"/>
                </a:cxn>
                <a:cxn ang="0">
                  <a:pos x="115" y="188"/>
                </a:cxn>
                <a:cxn ang="0">
                  <a:pos x="102" y="205"/>
                </a:cxn>
                <a:cxn ang="0">
                  <a:pos x="83" y="205"/>
                </a:cxn>
                <a:cxn ang="0">
                  <a:pos x="77" y="214"/>
                </a:cxn>
                <a:cxn ang="0">
                  <a:pos x="73" y="225"/>
                </a:cxn>
                <a:cxn ang="0">
                  <a:pos x="57" y="232"/>
                </a:cxn>
                <a:cxn ang="0">
                  <a:pos x="44" y="228"/>
                </a:cxn>
                <a:cxn ang="0">
                  <a:pos x="22" y="231"/>
                </a:cxn>
                <a:cxn ang="0">
                  <a:pos x="19" y="241"/>
                </a:cxn>
                <a:cxn ang="0">
                  <a:pos x="12" y="247"/>
                </a:cxn>
                <a:cxn ang="0">
                  <a:pos x="6" y="239"/>
                </a:cxn>
                <a:cxn ang="0">
                  <a:pos x="4" y="229"/>
                </a:cxn>
                <a:cxn ang="0">
                  <a:pos x="0" y="211"/>
                </a:cxn>
                <a:cxn ang="0">
                  <a:pos x="6" y="201"/>
                </a:cxn>
                <a:cxn ang="0">
                  <a:pos x="12" y="196"/>
                </a:cxn>
                <a:cxn ang="0">
                  <a:pos x="27" y="194"/>
                </a:cxn>
                <a:cxn ang="0">
                  <a:pos x="49" y="176"/>
                </a:cxn>
                <a:cxn ang="0">
                  <a:pos x="56" y="158"/>
                </a:cxn>
                <a:cxn ang="0">
                  <a:pos x="50" y="153"/>
                </a:cxn>
                <a:cxn ang="0">
                  <a:pos x="43" y="145"/>
                </a:cxn>
                <a:cxn ang="0">
                  <a:pos x="49" y="136"/>
                </a:cxn>
                <a:cxn ang="0">
                  <a:pos x="55" y="126"/>
                </a:cxn>
                <a:cxn ang="0">
                  <a:pos x="53" y="119"/>
                </a:cxn>
                <a:cxn ang="0">
                  <a:pos x="46" y="110"/>
                </a:cxn>
                <a:cxn ang="0">
                  <a:pos x="47" y="103"/>
                </a:cxn>
                <a:cxn ang="0">
                  <a:pos x="56" y="100"/>
                </a:cxn>
                <a:cxn ang="0">
                  <a:pos x="62" y="99"/>
                </a:cxn>
                <a:cxn ang="0">
                  <a:pos x="65" y="87"/>
                </a:cxn>
                <a:cxn ang="0">
                  <a:pos x="67" y="80"/>
                </a:cxn>
                <a:cxn ang="0">
                  <a:pos x="76" y="70"/>
                </a:cxn>
                <a:cxn ang="0">
                  <a:pos x="72" y="69"/>
                </a:cxn>
                <a:cxn ang="0">
                  <a:pos x="65" y="67"/>
                </a:cxn>
                <a:cxn ang="0">
                  <a:pos x="60" y="67"/>
                </a:cxn>
                <a:cxn ang="0">
                  <a:pos x="55" y="66"/>
                </a:cxn>
                <a:cxn ang="0">
                  <a:pos x="53" y="50"/>
                </a:cxn>
                <a:cxn ang="0">
                  <a:pos x="66" y="34"/>
                </a:cxn>
                <a:cxn ang="0">
                  <a:pos x="60" y="23"/>
                </a:cxn>
                <a:cxn ang="0">
                  <a:pos x="60" y="9"/>
                </a:cxn>
                <a:cxn ang="0">
                  <a:pos x="67" y="0"/>
                </a:cxn>
              </a:cxnLst>
              <a:rect l="0" t="0" r="r" b="b"/>
              <a:pathLst>
                <a:path w="162" h="247">
                  <a:moveTo>
                    <a:pt x="67" y="0"/>
                  </a:moveTo>
                  <a:lnTo>
                    <a:pt x="73" y="14"/>
                  </a:lnTo>
                  <a:lnTo>
                    <a:pt x="79" y="24"/>
                  </a:lnTo>
                  <a:lnTo>
                    <a:pt x="86" y="29"/>
                  </a:lnTo>
                  <a:lnTo>
                    <a:pt x="92" y="30"/>
                  </a:lnTo>
                  <a:lnTo>
                    <a:pt x="100" y="27"/>
                  </a:lnTo>
                  <a:lnTo>
                    <a:pt x="108" y="20"/>
                  </a:lnTo>
                  <a:lnTo>
                    <a:pt x="112" y="14"/>
                  </a:lnTo>
                  <a:lnTo>
                    <a:pt x="115" y="13"/>
                  </a:lnTo>
                  <a:lnTo>
                    <a:pt x="116" y="13"/>
                  </a:lnTo>
                  <a:lnTo>
                    <a:pt x="118" y="14"/>
                  </a:lnTo>
                  <a:lnTo>
                    <a:pt x="119" y="17"/>
                  </a:lnTo>
                  <a:lnTo>
                    <a:pt x="126" y="24"/>
                  </a:lnTo>
                  <a:lnTo>
                    <a:pt x="135" y="24"/>
                  </a:lnTo>
                  <a:lnTo>
                    <a:pt x="141" y="27"/>
                  </a:lnTo>
                  <a:lnTo>
                    <a:pt x="142" y="30"/>
                  </a:lnTo>
                  <a:lnTo>
                    <a:pt x="146" y="42"/>
                  </a:lnTo>
                  <a:lnTo>
                    <a:pt x="149" y="60"/>
                  </a:lnTo>
                  <a:lnTo>
                    <a:pt x="152" y="72"/>
                  </a:lnTo>
                  <a:lnTo>
                    <a:pt x="155" y="80"/>
                  </a:lnTo>
                  <a:lnTo>
                    <a:pt x="158" y="87"/>
                  </a:lnTo>
                  <a:lnTo>
                    <a:pt x="155" y="97"/>
                  </a:lnTo>
                  <a:lnTo>
                    <a:pt x="151" y="112"/>
                  </a:lnTo>
                  <a:lnTo>
                    <a:pt x="152" y="120"/>
                  </a:lnTo>
                  <a:lnTo>
                    <a:pt x="161" y="138"/>
                  </a:lnTo>
                  <a:lnTo>
                    <a:pt x="162" y="145"/>
                  </a:lnTo>
                  <a:lnTo>
                    <a:pt x="159" y="149"/>
                  </a:lnTo>
                  <a:lnTo>
                    <a:pt x="155" y="151"/>
                  </a:lnTo>
                  <a:lnTo>
                    <a:pt x="148" y="153"/>
                  </a:lnTo>
                  <a:lnTo>
                    <a:pt x="143" y="156"/>
                  </a:lnTo>
                  <a:lnTo>
                    <a:pt x="139" y="161"/>
                  </a:lnTo>
                  <a:lnTo>
                    <a:pt x="139" y="171"/>
                  </a:lnTo>
                  <a:lnTo>
                    <a:pt x="136" y="171"/>
                  </a:lnTo>
                  <a:lnTo>
                    <a:pt x="133" y="172"/>
                  </a:lnTo>
                  <a:lnTo>
                    <a:pt x="130" y="172"/>
                  </a:lnTo>
                  <a:lnTo>
                    <a:pt x="130" y="173"/>
                  </a:lnTo>
                  <a:lnTo>
                    <a:pt x="132" y="175"/>
                  </a:lnTo>
                  <a:lnTo>
                    <a:pt x="132" y="176"/>
                  </a:lnTo>
                  <a:lnTo>
                    <a:pt x="133" y="179"/>
                  </a:lnTo>
                  <a:lnTo>
                    <a:pt x="133" y="182"/>
                  </a:lnTo>
                  <a:lnTo>
                    <a:pt x="123" y="183"/>
                  </a:lnTo>
                  <a:lnTo>
                    <a:pt x="115" y="188"/>
                  </a:lnTo>
                  <a:lnTo>
                    <a:pt x="108" y="196"/>
                  </a:lnTo>
                  <a:lnTo>
                    <a:pt x="102" y="205"/>
                  </a:lnTo>
                  <a:lnTo>
                    <a:pt x="90" y="204"/>
                  </a:lnTo>
                  <a:lnTo>
                    <a:pt x="83" y="205"/>
                  </a:lnTo>
                  <a:lnTo>
                    <a:pt x="80" y="208"/>
                  </a:lnTo>
                  <a:lnTo>
                    <a:pt x="77" y="214"/>
                  </a:lnTo>
                  <a:lnTo>
                    <a:pt x="76" y="219"/>
                  </a:lnTo>
                  <a:lnTo>
                    <a:pt x="73" y="225"/>
                  </a:lnTo>
                  <a:lnTo>
                    <a:pt x="66" y="231"/>
                  </a:lnTo>
                  <a:lnTo>
                    <a:pt x="57" y="232"/>
                  </a:lnTo>
                  <a:lnTo>
                    <a:pt x="52" y="231"/>
                  </a:lnTo>
                  <a:lnTo>
                    <a:pt x="44" y="228"/>
                  </a:lnTo>
                  <a:lnTo>
                    <a:pt x="39" y="225"/>
                  </a:lnTo>
                  <a:lnTo>
                    <a:pt x="22" y="231"/>
                  </a:lnTo>
                  <a:lnTo>
                    <a:pt x="19" y="234"/>
                  </a:lnTo>
                  <a:lnTo>
                    <a:pt x="19" y="241"/>
                  </a:lnTo>
                  <a:lnTo>
                    <a:pt x="17" y="244"/>
                  </a:lnTo>
                  <a:lnTo>
                    <a:pt x="12" y="247"/>
                  </a:lnTo>
                  <a:lnTo>
                    <a:pt x="9" y="245"/>
                  </a:lnTo>
                  <a:lnTo>
                    <a:pt x="6" y="239"/>
                  </a:lnTo>
                  <a:lnTo>
                    <a:pt x="6" y="232"/>
                  </a:lnTo>
                  <a:lnTo>
                    <a:pt x="4" y="229"/>
                  </a:lnTo>
                  <a:lnTo>
                    <a:pt x="1" y="219"/>
                  </a:lnTo>
                  <a:lnTo>
                    <a:pt x="0" y="211"/>
                  </a:lnTo>
                  <a:lnTo>
                    <a:pt x="3" y="202"/>
                  </a:lnTo>
                  <a:lnTo>
                    <a:pt x="6" y="201"/>
                  </a:lnTo>
                  <a:lnTo>
                    <a:pt x="10" y="198"/>
                  </a:lnTo>
                  <a:lnTo>
                    <a:pt x="12" y="196"/>
                  </a:lnTo>
                  <a:lnTo>
                    <a:pt x="14" y="195"/>
                  </a:lnTo>
                  <a:lnTo>
                    <a:pt x="27" y="194"/>
                  </a:lnTo>
                  <a:lnTo>
                    <a:pt x="39" y="186"/>
                  </a:lnTo>
                  <a:lnTo>
                    <a:pt x="49" y="176"/>
                  </a:lnTo>
                  <a:lnTo>
                    <a:pt x="56" y="161"/>
                  </a:lnTo>
                  <a:lnTo>
                    <a:pt x="56" y="158"/>
                  </a:lnTo>
                  <a:lnTo>
                    <a:pt x="53" y="155"/>
                  </a:lnTo>
                  <a:lnTo>
                    <a:pt x="50" y="153"/>
                  </a:lnTo>
                  <a:lnTo>
                    <a:pt x="44" y="148"/>
                  </a:lnTo>
                  <a:lnTo>
                    <a:pt x="43" y="145"/>
                  </a:lnTo>
                  <a:lnTo>
                    <a:pt x="46" y="139"/>
                  </a:lnTo>
                  <a:lnTo>
                    <a:pt x="49" y="136"/>
                  </a:lnTo>
                  <a:lnTo>
                    <a:pt x="52" y="132"/>
                  </a:lnTo>
                  <a:lnTo>
                    <a:pt x="55" y="126"/>
                  </a:lnTo>
                  <a:lnTo>
                    <a:pt x="55" y="122"/>
                  </a:lnTo>
                  <a:lnTo>
                    <a:pt x="53" y="119"/>
                  </a:lnTo>
                  <a:lnTo>
                    <a:pt x="47" y="113"/>
                  </a:lnTo>
                  <a:lnTo>
                    <a:pt x="46" y="110"/>
                  </a:lnTo>
                  <a:lnTo>
                    <a:pt x="46" y="106"/>
                  </a:lnTo>
                  <a:lnTo>
                    <a:pt x="47" y="103"/>
                  </a:lnTo>
                  <a:lnTo>
                    <a:pt x="53" y="100"/>
                  </a:lnTo>
                  <a:lnTo>
                    <a:pt x="56" y="100"/>
                  </a:lnTo>
                  <a:lnTo>
                    <a:pt x="59" y="99"/>
                  </a:lnTo>
                  <a:lnTo>
                    <a:pt x="62" y="99"/>
                  </a:lnTo>
                  <a:lnTo>
                    <a:pt x="65" y="96"/>
                  </a:lnTo>
                  <a:lnTo>
                    <a:pt x="65" y="87"/>
                  </a:lnTo>
                  <a:lnTo>
                    <a:pt x="66" y="85"/>
                  </a:lnTo>
                  <a:lnTo>
                    <a:pt x="67" y="80"/>
                  </a:lnTo>
                  <a:lnTo>
                    <a:pt x="69" y="77"/>
                  </a:lnTo>
                  <a:lnTo>
                    <a:pt x="76" y="70"/>
                  </a:lnTo>
                  <a:lnTo>
                    <a:pt x="76" y="69"/>
                  </a:lnTo>
                  <a:lnTo>
                    <a:pt x="72" y="69"/>
                  </a:lnTo>
                  <a:lnTo>
                    <a:pt x="67" y="67"/>
                  </a:lnTo>
                  <a:lnTo>
                    <a:pt x="65" y="67"/>
                  </a:lnTo>
                  <a:lnTo>
                    <a:pt x="62" y="65"/>
                  </a:lnTo>
                  <a:lnTo>
                    <a:pt x="60" y="67"/>
                  </a:lnTo>
                  <a:lnTo>
                    <a:pt x="56" y="67"/>
                  </a:lnTo>
                  <a:lnTo>
                    <a:pt x="55" y="66"/>
                  </a:lnTo>
                  <a:lnTo>
                    <a:pt x="52" y="57"/>
                  </a:lnTo>
                  <a:lnTo>
                    <a:pt x="53" y="50"/>
                  </a:lnTo>
                  <a:lnTo>
                    <a:pt x="60" y="43"/>
                  </a:lnTo>
                  <a:lnTo>
                    <a:pt x="66" y="34"/>
                  </a:lnTo>
                  <a:lnTo>
                    <a:pt x="65" y="29"/>
                  </a:lnTo>
                  <a:lnTo>
                    <a:pt x="60" y="23"/>
                  </a:lnTo>
                  <a:lnTo>
                    <a:pt x="59" y="16"/>
                  </a:lnTo>
                  <a:lnTo>
                    <a:pt x="60" y="9"/>
                  </a:lnTo>
                  <a:lnTo>
                    <a:pt x="63" y="4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64" name="Freeform 150">
              <a:extLst>
                <a:ext uri="{FF2B5EF4-FFF2-40B4-BE49-F238E27FC236}">
                  <a16:creationId xmlns:a16="http://schemas.microsoft.com/office/drawing/2014/main" xmlns="" id="{72B9FEBA-896E-47BE-9794-2BCED15F3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00" y="3408363"/>
              <a:ext cx="712787" cy="585788"/>
            </a:xfrm>
            <a:custGeom>
              <a:avLst/>
              <a:gdLst/>
              <a:ahLst/>
              <a:cxnLst>
                <a:cxn ang="0">
                  <a:pos x="151" y="14"/>
                </a:cxn>
                <a:cxn ang="0">
                  <a:pos x="181" y="21"/>
                </a:cxn>
                <a:cxn ang="0">
                  <a:pos x="202" y="37"/>
                </a:cxn>
                <a:cxn ang="0">
                  <a:pos x="231" y="37"/>
                </a:cxn>
                <a:cxn ang="0">
                  <a:pos x="235" y="51"/>
                </a:cxn>
                <a:cxn ang="0">
                  <a:pos x="257" y="51"/>
                </a:cxn>
                <a:cxn ang="0">
                  <a:pos x="273" y="60"/>
                </a:cxn>
                <a:cxn ang="0">
                  <a:pos x="307" y="48"/>
                </a:cxn>
                <a:cxn ang="0">
                  <a:pos x="334" y="73"/>
                </a:cxn>
                <a:cxn ang="0">
                  <a:pos x="333" y="114"/>
                </a:cxn>
                <a:cxn ang="0">
                  <a:pos x="354" y="134"/>
                </a:cxn>
                <a:cxn ang="0">
                  <a:pos x="404" y="143"/>
                </a:cxn>
                <a:cxn ang="0">
                  <a:pos x="417" y="183"/>
                </a:cxn>
                <a:cxn ang="0">
                  <a:pos x="443" y="183"/>
                </a:cxn>
                <a:cxn ang="0">
                  <a:pos x="440" y="205"/>
                </a:cxn>
                <a:cxn ang="0">
                  <a:pos x="412" y="235"/>
                </a:cxn>
                <a:cxn ang="0">
                  <a:pos x="435" y="273"/>
                </a:cxn>
                <a:cxn ang="0">
                  <a:pos x="447" y="288"/>
                </a:cxn>
                <a:cxn ang="0">
                  <a:pos x="435" y="305"/>
                </a:cxn>
                <a:cxn ang="0">
                  <a:pos x="422" y="315"/>
                </a:cxn>
                <a:cxn ang="0">
                  <a:pos x="413" y="324"/>
                </a:cxn>
                <a:cxn ang="0">
                  <a:pos x="419" y="335"/>
                </a:cxn>
                <a:cxn ang="0">
                  <a:pos x="383" y="346"/>
                </a:cxn>
                <a:cxn ang="0">
                  <a:pos x="371" y="338"/>
                </a:cxn>
                <a:cxn ang="0">
                  <a:pos x="343" y="335"/>
                </a:cxn>
                <a:cxn ang="0">
                  <a:pos x="328" y="341"/>
                </a:cxn>
                <a:cxn ang="0">
                  <a:pos x="290" y="355"/>
                </a:cxn>
                <a:cxn ang="0">
                  <a:pos x="255" y="355"/>
                </a:cxn>
                <a:cxn ang="0">
                  <a:pos x="242" y="365"/>
                </a:cxn>
                <a:cxn ang="0">
                  <a:pos x="232" y="368"/>
                </a:cxn>
                <a:cxn ang="0">
                  <a:pos x="219" y="364"/>
                </a:cxn>
                <a:cxn ang="0">
                  <a:pos x="224" y="342"/>
                </a:cxn>
                <a:cxn ang="0">
                  <a:pos x="230" y="313"/>
                </a:cxn>
                <a:cxn ang="0">
                  <a:pos x="198" y="321"/>
                </a:cxn>
                <a:cxn ang="0">
                  <a:pos x="178" y="325"/>
                </a:cxn>
                <a:cxn ang="0">
                  <a:pos x="168" y="298"/>
                </a:cxn>
                <a:cxn ang="0">
                  <a:pos x="136" y="295"/>
                </a:cxn>
                <a:cxn ang="0">
                  <a:pos x="113" y="260"/>
                </a:cxn>
                <a:cxn ang="0">
                  <a:pos x="7" y="209"/>
                </a:cxn>
                <a:cxn ang="0">
                  <a:pos x="2" y="172"/>
                </a:cxn>
                <a:cxn ang="0">
                  <a:pos x="10" y="159"/>
                </a:cxn>
                <a:cxn ang="0">
                  <a:pos x="4" y="141"/>
                </a:cxn>
                <a:cxn ang="0">
                  <a:pos x="17" y="114"/>
                </a:cxn>
                <a:cxn ang="0">
                  <a:pos x="39" y="88"/>
                </a:cxn>
                <a:cxn ang="0">
                  <a:pos x="63" y="68"/>
                </a:cxn>
                <a:cxn ang="0">
                  <a:pos x="83" y="55"/>
                </a:cxn>
                <a:cxn ang="0">
                  <a:pos x="93" y="40"/>
                </a:cxn>
                <a:cxn ang="0">
                  <a:pos x="102" y="28"/>
                </a:cxn>
                <a:cxn ang="0">
                  <a:pos x="109" y="17"/>
                </a:cxn>
              </a:cxnLst>
              <a:rect l="0" t="0" r="r" b="b"/>
              <a:pathLst>
                <a:path w="449" h="369">
                  <a:moveTo>
                    <a:pt x="131" y="0"/>
                  </a:moveTo>
                  <a:lnTo>
                    <a:pt x="133" y="0"/>
                  </a:lnTo>
                  <a:lnTo>
                    <a:pt x="138" y="1"/>
                  </a:lnTo>
                  <a:lnTo>
                    <a:pt x="151" y="14"/>
                  </a:lnTo>
                  <a:lnTo>
                    <a:pt x="154" y="15"/>
                  </a:lnTo>
                  <a:lnTo>
                    <a:pt x="164" y="20"/>
                  </a:lnTo>
                  <a:lnTo>
                    <a:pt x="179" y="20"/>
                  </a:lnTo>
                  <a:lnTo>
                    <a:pt x="181" y="21"/>
                  </a:lnTo>
                  <a:lnTo>
                    <a:pt x="184" y="27"/>
                  </a:lnTo>
                  <a:lnTo>
                    <a:pt x="185" y="31"/>
                  </a:lnTo>
                  <a:lnTo>
                    <a:pt x="189" y="34"/>
                  </a:lnTo>
                  <a:lnTo>
                    <a:pt x="202" y="37"/>
                  </a:lnTo>
                  <a:lnTo>
                    <a:pt x="219" y="37"/>
                  </a:lnTo>
                  <a:lnTo>
                    <a:pt x="225" y="35"/>
                  </a:lnTo>
                  <a:lnTo>
                    <a:pt x="230" y="37"/>
                  </a:lnTo>
                  <a:lnTo>
                    <a:pt x="231" y="37"/>
                  </a:lnTo>
                  <a:lnTo>
                    <a:pt x="231" y="44"/>
                  </a:lnTo>
                  <a:lnTo>
                    <a:pt x="232" y="47"/>
                  </a:lnTo>
                  <a:lnTo>
                    <a:pt x="232" y="50"/>
                  </a:lnTo>
                  <a:lnTo>
                    <a:pt x="235" y="51"/>
                  </a:lnTo>
                  <a:lnTo>
                    <a:pt x="244" y="51"/>
                  </a:lnTo>
                  <a:lnTo>
                    <a:pt x="248" y="50"/>
                  </a:lnTo>
                  <a:lnTo>
                    <a:pt x="252" y="50"/>
                  </a:lnTo>
                  <a:lnTo>
                    <a:pt x="257" y="51"/>
                  </a:lnTo>
                  <a:lnTo>
                    <a:pt x="261" y="60"/>
                  </a:lnTo>
                  <a:lnTo>
                    <a:pt x="262" y="61"/>
                  </a:lnTo>
                  <a:lnTo>
                    <a:pt x="265" y="63"/>
                  </a:lnTo>
                  <a:lnTo>
                    <a:pt x="273" y="60"/>
                  </a:lnTo>
                  <a:lnTo>
                    <a:pt x="283" y="54"/>
                  </a:lnTo>
                  <a:lnTo>
                    <a:pt x="293" y="50"/>
                  </a:lnTo>
                  <a:lnTo>
                    <a:pt x="300" y="47"/>
                  </a:lnTo>
                  <a:lnTo>
                    <a:pt x="307" y="48"/>
                  </a:lnTo>
                  <a:lnTo>
                    <a:pt x="314" y="53"/>
                  </a:lnTo>
                  <a:lnTo>
                    <a:pt x="320" y="57"/>
                  </a:lnTo>
                  <a:lnTo>
                    <a:pt x="328" y="57"/>
                  </a:lnTo>
                  <a:lnTo>
                    <a:pt x="334" y="73"/>
                  </a:lnTo>
                  <a:lnTo>
                    <a:pt x="338" y="87"/>
                  </a:lnTo>
                  <a:lnTo>
                    <a:pt x="340" y="97"/>
                  </a:lnTo>
                  <a:lnTo>
                    <a:pt x="338" y="103"/>
                  </a:lnTo>
                  <a:lnTo>
                    <a:pt x="333" y="114"/>
                  </a:lnTo>
                  <a:lnTo>
                    <a:pt x="331" y="120"/>
                  </a:lnTo>
                  <a:lnTo>
                    <a:pt x="334" y="127"/>
                  </a:lnTo>
                  <a:lnTo>
                    <a:pt x="343" y="133"/>
                  </a:lnTo>
                  <a:lnTo>
                    <a:pt x="354" y="134"/>
                  </a:lnTo>
                  <a:lnTo>
                    <a:pt x="367" y="136"/>
                  </a:lnTo>
                  <a:lnTo>
                    <a:pt x="381" y="136"/>
                  </a:lnTo>
                  <a:lnTo>
                    <a:pt x="393" y="137"/>
                  </a:lnTo>
                  <a:lnTo>
                    <a:pt x="404" y="143"/>
                  </a:lnTo>
                  <a:lnTo>
                    <a:pt x="410" y="150"/>
                  </a:lnTo>
                  <a:lnTo>
                    <a:pt x="413" y="157"/>
                  </a:lnTo>
                  <a:lnTo>
                    <a:pt x="413" y="174"/>
                  </a:lnTo>
                  <a:lnTo>
                    <a:pt x="417" y="183"/>
                  </a:lnTo>
                  <a:lnTo>
                    <a:pt x="422" y="186"/>
                  </a:lnTo>
                  <a:lnTo>
                    <a:pt x="427" y="186"/>
                  </a:lnTo>
                  <a:lnTo>
                    <a:pt x="436" y="184"/>
                  </a:lnTo>
                  <a:lnTo>
                    <a:pt x="443" y="183"/>
                  </a:lnTo>
                  <a:lnTo>
                    <a:pt x="445" y="189"/>
                  </a:lnTo>
                  <a:lnTo>
                    <a:pt x="446" y="199"/>
                  </a:lnTo>
                  <a:lnTo>
                    <a:pt x="445" y="206"/>
                  </a:lnTo>
                  <a:lnTo>
                    <a:pt x="440" y="205"/>
                  </a:lnTo>
                  <a:lnTo>
                    <a:pt x="429" y="205"/>
                  </a:lnTo>
                  <a:lnTo>
                    <a:pt x="422" y="210"/>
                  </a:lnTo>
                  <a:lnTo>
                    <a:pt x="414" y="222"/>
                  </a:lnTo>
                  <a:lnTo>
                    <a:pt x="412" y="235"/>
                  </a:lnTo>
                  <a:lnTo>
                    <a:pt x="410" y="246"/>
                  </a:lnTo>
                  <a:lnTo>
                    <a:pt x="412" y="258"/>
                  </a:lnTo>
                  <a:lnTo>
                    <a:pt x="424" y="268"/>
                  </a:lnTo>
                  <a:lnTo>
                    <a:pt x="435" y="273"/>
                  </a:lnTo>
                  <a:lnTo>
                    <a:pt x="443" y="276"/>
                  </a:lnTo>
                  <a:lnTo>
                    <a:pt x="447" y="279"/>
                  </a:lnTo>
                  <a:lnTo>
                    <a:pt x="449" y="283"/>
                  </a:lnTo>
                  <a:lnTo>
                    <a:pt x="447" y="288"/>
                  </a:lnTo>
                  <a:lnTo>
                    <a:pt x="445" y="293"/>
                  </a:lnTo>
                  <a:lnTo>
                    <a:pt x="442" y="295"/>
                  </a:lnTo>
                  <a:lnTo>
                    <a:pt x="436" y="301"/>
                  </a:lnTo>
                  <a:lnTo>
                    <a:pt x="435" y="305"/>
                  </a:lnTo>
                  <a:lnTo>
                    <a:pt x="432" y="309"/>
                  </a:lnTo>
                  <a:lnTo>
                    <a:pt x="429" y="311"/>
                  </a:lnTo>
                  <a:lnTo>
                    <a:pt x="424" y="313"/>
                  </a:lnTo>
                  <a:lnTo>
                    <a:pt x="422" y="315"/>
                  </a:lnTo>
                  <a:lnTo>
                    <a:pt x="417" y="316"/>
                  </a:lnTo>
                  <a:lnTo>
                    <a:pt x="414" y="318"/>
                  </a:lnTo>
                  <a:lnTo>
                    <a:pt x="413" y="321"/>
                  </a:lnTo>
                  <a:lnTo>
                    <a:pt x="413" y="324"/>
                  </a:lnTo>
                  <a:lnTo>
                    <a:pt x="414" y="325"/>
                  </a:lnTo>
                  <a:lnTo>
                    <a:pt x="417" y="331"/>
                  </a:lnTo>
                  <a:lnTo>
                    <a:pt x="419" y="332"/>
                  </a:lnTo>
                  <a:lnTo>
                    <a:pt x="419" y="335"/>
                  </a:lnTo>
                  <a:lnTo>
                    <a:pt x="416" y="338"/>
                  </a:lnTo>
                  <a:lnTo>
                    <a:pt x="402" y="344"/>
                  </a:lnTo>
                  <a:lnTo>
                    <a:pt x="387" y="348"/>
                  </a:lnTo>
                  <a:lnTo>
                    <a:pt x="383" y="346"/>
                  </a:lnTo>
                  <a:lnTo>
                    <a:pt x="377" y="344"/>
                  </a:lnTo>
                  <a:lnTo>
                    <a:pt x="376" y="341"/>
                  </a:lnTo>
                  <a:lnTo>
                    <a:pt x="374" y="339"/>
                  </a:lnTo>
                  <a:lnTo>
                    <a:pt x="371" y="338"/>
                  </a:lnTo>
                  <a:lnTo>
                    <a:pt x="369" y="338"/>
                  </a:lnTo>
                  <a:lnTo>
                    <a:pt x="363" y="341"/>
                  </a:lnTo>
                  <a:lnTo>
                    <a:pt x="357" y="341"/>
                  </a:lnTo>
                  <a:lnTo>
                    <a:pt x="343" y="335"/>
                  </a:lnTo>
                  <a:lnTo>
                    <a:pt x="331" y="335"/>
                  </a:lnTo>
                  <a:lnTo>
                    <a:pt x="330" y="336"/>
                  </a:lnTo>
                  <a:lnTo>
                    <a:pt x="330" y="338"/>
                  </a:lnTo>
                  <a:lnTo>
                    <a:pt x="328" y="341"/>
                  </a:lnTo>
                  <a:lnTo>
                    <a:pt x="326" y="342"/>
                  </a:lnTo>
                  <a:lnTo>
                    <a:pt x="321" y="345"/>
                  </a:lnTo>
                  <a:lnTo>
                    <a:pt x="305" y="352"/>
                  </a:lnTo>
                  <a:lnTo>
                    <a:pt x="290" y="355"/>
                  </a:lnTo>
                  <a:lnTo>
                    <a:pt x="277" y="356"/>
                  </a:lnTo>
                  <a:lnTo>
                    <a:pt x="262" y="359"/>
                  </a:lnTo>
                  <a:lnTo>
                    <a:pt x="257" y="356"/>
                  </a:lnTo>
                  <a:lnTo>
                    <a:pt x="255" y="355"/>
                  </a:lnTo>
                  <a:lnTo>
                    <a:pt x="252" y="355"/>
                  </a:lnTo>
                  <a:lnTo>
                    <a:pt x="250" y="356"/>
                  </a:lnTo>
                  <a:lnTo>
                    <a:pt x="248" y="359"/>
                  </a:lnTo>
                  <a:lnTo>
                    <a:pt x="242" y="365"/>
                  </a:lnTo>
                  <a:lnTo>
                    <a:pt x="238" y="367"/>
                  </a:lnTo>
                  <a:lnTo>
                    <a:pt x="235" y="367"/>
                  </a:lnTo>
                  <a:lnTo>
                    <a:pt x="234" y="368"/>
                  </a:lnTo>
                  <a:lnTo>
                    <a:pt x="232" y="368"/>
                  </a:lnTo>
                  <a:lnTo>
                    <a:pt x="231" y="369"/>
                  </a:lnTo>
                  <a:lnTo>
                    <a:pt x="225" y="369"/>
                  </a:lnTo>
                  <a:lnTo>
                    <a:pt x="222" y="368"/>
                  </a:lnTo>
                  <a:lnTo>
                    <a:pt x="219" y="364"/>
                  </a:lnTo>
                  <a:lnTo>
                    <a:pt x="221" y="361"/>
                  </a:lnTo>
                  <a:lnTo>
                    <a:pt x="224" y="358"/>
                  </a:lnTo>
                  <a:lnTo>
                    <a:pt x="225" y="351"/>
                  </a:lnTo>
                  <a:lnTo>
                    <a:pt x="224" y="342"/>
                  </a:lnTo>
                  <a:lnTo>
                    <a:pt x="224" y="336"/>
                  </a:lnTo>
                  <a:lnTo>
                    <a:pt x="228" y="329"/>
                  </a:lnTo>
                  <a:lnTo>
                    <a:pt x="231" y="321"/>
                  </a:lnTo>
                  <a:lnTo>
                    <a:pt x="230" y="313"/>
                  </a:lnTo>
                  <a:lnTo>
                    <a:pt x="225" y="315"/>
                  </a:lnTo>
                  <a:lnTo>
                    <a:pt x="218" y="319"/>
                  </a:lnTo>
                  <a:lnTo>
                    <a:pt x="208" y="322"/>
                  </a:lnTo>
                  <a:lnTo>
                    <a:pt x="198" y="321"/>
                  </a:lnTo>
                  <a:lnTo>
                    <a:pt x="194" y="321"/>
                  </a:lnTo>
                  <a:lnTo>
                    <a:pt x="189" y="322"/>
                  </a:lnTo>
                  <a:lnTo>
                    <a:pt x="184" y="325"/>
                  </a:lnTo>
                  <a:lnTo>
                    <a:pt x="178" y="325"/>
                  </a:lnTo>
                  <a:lnTo>
                    <a:pt x="174" y="321"/>
                  </a:lnTo>
                  <a:lnTo>
                    <a:pt x="171" y="313"/>
                  </a:lnTo>
                  <a:lnTo>
                    <a:pt x="169" y="306"/>
                  </a:lnTo>
                  <a:lnTo>
                    <a:pt x="168" y="298"/>
                  </a:lnTo>
                  <a:lnTo>
                    <a:pt x="162" y="292"/>
                  </a:lnTo>
                  <a:lnTo>
                    <a:pt x="151" y="291"/>
                  </a:lnTo>
                  <a:lnTo>
                    <a:pt x="142" y="293"/>
                  </a:lnTo>
                  <a:lnTo>
                    <a:pt x="136" y="295"/>
                  </a:lnTo>
                  <a:lnTo>
                    <a:pt x="131" y="293"/>
                  </a:lnTo>
                  <a:lnTo>
                    <a:pt x="123" y="285"/>
                  </a:lnTo>
                  <a:lnTo>
                    <a:pt x="118" y="272"/>
                  </a:lnTo>
                  <a:lnTo>
                    <a:pt x="113" y="260"/>
                  </a:lnTo>
                  <a:lnTo>
                    <a:pt x="89" y="243"/>
                  </a:lnTo>
                  <a:lnTo>
                    <a:pt x="63" y="227"/>
                  </a:lnTo>
                  <a:lnTo>
                    <a:pt x="36" y="216"/>
                  </a:lnTo>
                  <a:lnTo>
                    <a:pt x="7" y="209"/>
                  </a:lnTo>
                  <a:lnTo>
                    <a:pt x="4" y="199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2" y="172"/>
                  </a:lnTo>
                  <a:lnTo>
                    <a:pt x="4" y="164"/>
                  </a:lnTo>
                  <a:lnTo>
                    <a:pt x="6" y="162"/>
                  </a:lnTo>
                  <a:lnTo>
                    <a:pt x="9" y="160"/>
                  </a:lnTo>
                  <a:lnTo>
                    <a:pt x="10" y="159"/>
                  </a:lnTo>
                  <a:lnTo>
                    <a:pt x="12" y="153"/>
                  </a:lnTo>
                  <a:lnTo>
                    <a:pt x="9" y="147"/>
                  </a:lnTo>
                  <a:lnTo>
                    <a:pt x="6" y="144"/>
                  </a:lnTo>
                  <a:lnTo>
                    <a:pt x="4" y="141"/>
                  </a:lnTo>
                  <a:lnTo>
                    <a:pt x="4" y="139"/>
                  </a:lnTo>
                  <a:lnTo>
                    <a:pt x="7" y="130"/>
                  </a:lnTo>
                  <a:lnTo>
                    <a:pt x="12" y="121"/>
                  </a:lnTo>
                  <a:lnTo>
                    <a:pt x="17" y="114"/>
                  </a:lnTo>
                  <a:lnTo>
                    <a:pt x="19" y="104"/>
                  </a:lnTo>
                  <a:lnTo>
                    <a:pt x="32" y="100"/>
                  </a:lnTo>
                  <a:lnTo>
                    <a:pt x="35" y="97"/>
                  </a:lnTo>
                  <a:lnTo>
                    <a:pt x="39" y="88"/>
                  </a:lnTo>
                  <a:lnTo>
                    <a:pt x="43" y="77"/>
                  </a:lnTo>
                  <a:lnTo>
                    <a:pt x="47" y="68"/>
                  </a:lnTo>
                  <a:lnTo>
                    <a:pt x="55" y="67"/>
                  </a:lnTo>
                  <a:lnTo>
                    <a:pt x="63" y="68"/>
                  </a:lnTo>
                  <a:lnTo>
                    <a:pt x="70" y="68"/>
                  </a:lnTo>
                  <a:lnTo>
                    <a:pt x="78" y="66"/>
                  </a:lnTo>
                  <a:lnTo>
                    <a:pt x="80" y="60"/>
                  </a:lnTo>
                  <a:lnTo>
                    <a:pt x="83" y="55"/>
                  </a:lnTo>
                  <a:lnTo>
                    <a:pt x="85" y="51"/>
                  </a:lnTo>
                  <a:lnTo>
                    <a:pt x="86" y="48"/>
                  </a:lnTo>
                  <a:lnTo>
                    <a:pt x="90" y="44"/>
                  </a:lnTo>
                  <a:lnTo>
                    <a:pt x="93" y="40"/>
                  </a:lnTo>
                  <a:lnTo>
                    <a:pt x="98" y="37"/>
                  </a:lnTo>
                  <a:lnTo>
                    <a:pt x="101" y="33"/>
                  </a:lnTo>
                  <a:lnTo>
                    <a:pt x="102" y="30"/>
                  </a:lnTo>
                  <a:lnTo>
                    <a:pt x="102" y="28"/>
                  </a:lnTo>
                  <a:lnTo>
                    <a:pt x="103" y="24"/>
                  </a:lnTo>
                  <a:lnTo>
                    <a:pt x="103" y="23"/>
                  </a:lnTo>
                  <a:lnTo>
                    <a:pt x="105" y="20"/>
                  </a:lnTo>
                  <a:lnTo>
                    <a:pt x="109" y="17"/>
                  </a:lnTo>
                  <a:lnTo>
                    <a:pt x="112" y="15"/>
                  </a:lnTo>
                  <a:lnTo>
                    <a:pt x="121" y="10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65" name="Freeform 151">
              <a:extLst>
                <a:ext uri="{FF2B5EF4-FFF2-40B4-BE49-F238E27FC236}">
                  <a16:creationId xmlns:a16="http://schemas.microsoft.com/office/drawing/2014/main" xmlns="" id="{C6D998AC-4262-4C86-B96E-1378B284A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025" y="3694113"/>
              <a:ext cx="252412" cy="387350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119" y="4"/>
                </a:cxn>
                <a:cxn ang="0">
                  <a:pos x="141" y="12"/>
                </a:cxn>
                <a:cxn ang="0">
                  <a:pos x="156" y="37"/>
                </a:cxn>
                <a:cxn ang="0">
                  <a:pos x="146" y="53"/>
                </a:cxn>
                <a:cxn ang="0">
                  <a:pos x="135" y="62"/>
                </a:cxn>
                <a:cxn ang="0">
                  <a:pos x="141" y="75"/>
                </a:cxn>
                <a:cxn ang="0">
                  <a:pos x="138" y="95"/>
                </a:cxn>
                <a:cxn ang="0">
                  <a:pos x="119" y="113"/>
                </a:cxn>
                <a:cxn ang="0">
                  <a:pos x="119" y="116"/>
                </a:cxn>
                <a:cxn ang="0">
                  <a:pos x="136" y="115"/>
                </a:cxn>
                <a:cxn ang="0">
                  <a:pos x="142" y="119"/>
                </a:cxn>
                <a:cxn ang="0">
                  <a:pos x="120" y="126"/>
                </a:cxn>
                <a:cxn ang="0">
                  <a:pos x="115" y="136"/>
                </a:cxn>
                <a:cxn ang="0">
                  <a:pos x="110" y="144"/>
                </a:cxn>
                <a:cxn ang="0">
                  <a:pos x="93" y="149"/>
                </a:cxn>
                <a:cxn ang="0">
                  <a:pos x="93" y="159"/>
                </a:cxn>
                <a:cxn ang="0">
                  <a:pos x="92" y="171"/>
                </a:cxn>
                <a:cxn ang="0">
                  <a:pos x="89" y="188"/>
                </a:cxn>
                <a:cxn ang="0">
                  <a:pos x="86" y="204"/>
                </a:cxn>
                <a:cxn ang="0">
                  <a:pos x="82" y="244"/>
                </a:cxn>
                <a:cxn ang="0">
                  <a:pos x="49" y="242"/>
                </a:cxn>
                <a:cxn ang="0">
                  <a:pos x="27" y="237"/>
                </a:cxn>
                <a:cxn ang="0">
                  <a:pos x="19" y="222"/>
                </a:cxn>
                <a:cxn ang="0">
                  <a:pos x="17" y="192"/>
                </a:cxn>
                <a:cxn ang="0">
                  <a:pos x="13" y="164"/>
                </a:cxn>
                <a:cxn ang="0">
                  <a:pos x="3" y="142"/>
                </a:cxn>
                <a:cxn ang="0">
                  <a:pos x="0" y="122"/>
                </a:cxn>
                <a:cxn ang="0">
                  <a:pos x="4" y="111"/>
                </a:cxn>
                <a:cxn ang="0">
                  <a:pos x="1" y="98"/>
                </a:cxn>
                <a:cxn ang="0">
                  <a:pos x="9" y="106"/>
                </a:cxn>
                <a:cxn ang="0">
                  <a:pos x="20" y="113"/>
                </a:cxn>
                <a:cxn ang="0">
                  <a:pos x="39" y="111"/>
                </a:cxn>
                <a:cxn ang="0">
                  <a:pos x="47" y="109"/>
                </a:cxn>
                <a:cxn ang="0">
                  <a:pos x="52" y="113"/>
                </a:cxn>
                <a:cxn ang="0">
                  <a:pos x="57" y="118"/>
                </a:cxn>
                <a:cxn ang="0">
                  <a:pos x="65" y="108"/>
                </a:cxn>
                <a:cxn ang="0">
                  <a:pos x="70" y="95"/>
                </a:cxn>
                <a:cxn ang="0">
                  <a:pos x="89" y="88"/>
                </a:cxn>
                <a:cxn ang="0">
                  <a:pos x="106" y="78"/>
                </a:cxn>
                <a:cxn ang="0">
                  <a:pos x="108" y="69"/>
                </a:cxn>
                <a:cxn ang="0">
                  <a:pos x="102" y="65"/>
                </a:cxn>
                <a:cxn ang="0">
                  <a:pos x="95" y="66"/>
                </a:cxn>
                <a:cxn ang="0">
                  <a:pos x="85" y="65"/>
                </a:cxn>
                <a:cxn ang="0">
                  <a:pos x="82" y="60"/>
                </a:cxn>
                <a:cxn ang="0">
                  <a:pos x="86" y="55"/>
                </a:cxn>
                <a:cxn ang="0">
                  <a:pos x="88" y="52"/>
                </a:cxn>
                <a:cxn ang="0">
                  <a:pos x="83" y="45"/>
                </a:cxn>
                <a:cxn ang="0">
                  <a:pos x="75" y="39"/>
                </a:cxn>
                <a:cxn ang="0">
                  <a:pos x="82" y="37"/>
                </a:cxn>
                <a:cxn ang="0">
                  <a:pos x="86" y="35"/>
                </a:cxn>
                <a:cxn ang="0">
                  <a:pos x="83" y="27"/>
                </a:cxn>
                <a:cxn ang="0">
                  <a:pos x="79" y="22"/>
                </a:cxn>
                <a:cxn ang="0">
                  <a:pos x="70" y="19"/>
                </a:cxn>
                <a:cxn ang="0">
                  <a:pos x="67" y="15"/>
                </a:cxn>
                <a:cxn ang="0">
                  <a:pos x="82" y="16"/>
                </a:cxn>
                <a:cxn ang="0">
                  <a:pos x="96" y="19"/>
                </a:cxn>
                <a:cxn ang="0">
                  <a:pos x="95" y="15"/>
                </a:cxn>
                <a:cxn ang="0">
                  <a:pos x="90" y="3"/>
                </a:cxn>
              </a:cxnLst>
              <a:rect l="0" t="0" r="r" b="b"/>
              <a:pathLst>
                <a:path w="159" h="244">
                  <a:moveTo>
                    <a:pt x="93" y="0"/>
                  </a:moveTo>
                  <a:lnTo>
                    <a:pt x="100" y="0"/>
                  </a:lnTo>
                  <a:lnTo>
                    <a:pt x="109" y="2"/>
                  </a:lnTo>
                  <a:lnTo>
                    <a:pt x="119" y="4"/>
                  </a:lnTo>
                  <a:lnTo>
                    <a:pt x="131" y="3"/>
                  </a:lnTo>
                  <a:lnTo>
                    <a:pt x="141" y="12"/>
                  </a:lnTo>
                  <a:lnTo>
                    <a:pt x="149" y="23"/>
                  </a:lnTo>
                  <a:lnTo>
                    <a:pt x="156" y="37"/>
                  </a:lnTo>
                  <a:lnTo>
                    <a:pt x="159" y="52"/>
                  </a:lnTo>
                  <a:lnTo>
                    <a:pt x="146" y="53"/>
                  </a:lnTo>
                  <a:lnTo>
                    <a:pt x="136" y="53"/>
                  </a:lnTo>
                  <a:lnTo>
                    <a:pt x="135" y="62"/>
                  </a:lnTo>
                  <a:lnTo>
                    <a:pt x="136" y="69"/>
                  </a:lnTo>
                  <a:lnTo>
                    <a:pt x="141" y="75"/>
                  </a:lnTo>
                  <a:lnTo>
                    <a:pt x="142" y="80"/>
                  </a:lnTo>
                  <a:lnTo>
                    <a:pt x="138" y="95"/>
                  </a:lnTo>
                  <a:lnTo>
                    <a:pt x="129" y="113"/>
                  </a:lnTo>
                  <a:lnTo>
                    <a:pt x="119" y="113"/>
                  </a:lnTo>
                  <a:lnTo>
                    <a:pt x="118" y="115"/>
                  </a:lnTo>
                  <a:lnTo>
                    <a:pt x="119" y="116"/>
                  </a:lnTo>
                  <a:lnTo>
                    <a:pt x="128" y="116"/>
                  </a:lnTo>
                  <a:lnTo>
                    <a:pt x="136" y="115"/>
                  </a:lnTo>
                  <a:lnTo>
                    <a:pt x="141" y="116"/>
                  </a:lnTo>
                  <a:lnTo>
                    <a:pt x="142" y="119"/>
                  </a:lnTo>
                  <a:lnTo>
                    <a:pt x="129" y="122"/>
                  </a:lnTo>
                  <a:lnTo>
                    <a:pt x="120" y="126"/>
                  </a:lnTo>
                  <a:lnTo>
                    <a:pt x="118" y="132"/>
                  </a:lnTo>
                  <a:lnTo>
                    <a:pt x="115" y="136"/>
                  </a:lnTo>
                  <a:lnTo>
                    <a:pt x="113" y="141"/>
                  </a:lnTo>
                  <a:lnTo>
                    <a:pt x="110" y="144"/>
                  </a:lnTo>
                  <a:lnTo>
                    <a:pt x="105" y="144"/>
                  </a:lnTo>
                  <a:lnTo>
                    <a:pt x="93" y="149"/>
                  </a:lnTo>
                  <a:lnTo>
                    <a:pt x="92" y="155"/>
                  </a:lnTo>
                  <a:lnTo>
                    <a:pt x="93" y="159"/>
                  </a:lnTo>
                  <a:lnTo>
                    <a:pt x="93" y="165"/>
                  </a:lnTo>
                  <a:lnTo>
                    <a:pt x="92" y="171"/>
                  </a:lnTo>
                  <a:lnTo>
                    <a:pt x="88" y="179"/>
                  </a:lnTo>
                  <a:lnTo>
                    <a:pt x="89" y="188"/>
                  </a:lnTo>
                  <a:lnTo>
                    <a:pt x="88" y="195"/>
                  </a:lnTo>
                  <a:lnTo>
                    <a:pt x="86" y="204"/>
                  </a:lnTo>
                  <a:lnTo>
                    <a:pt x="85" y="222"/>
                  </a:lnTo>
                  <a:lnTo>
                    <a:pt x="82" y="244"/>
                  </a:lnTo>
                  <a:lnTo>
                    <a:pt x="72" y="242"/>
                  </a:lnTo>
                  <a:lnTo>
                    <a:pt x="49" y="242"/>
                  </a:lnTo>
                  <a:lnTo>
                    <a:pt x="37" y="240"/>
                  </a:lnTo>
                  <a:lnTo>
                    <a:pt x="27" y="237"/>
                  </a:lnTo>
                  <a:lnTo>
                    <a:pt x="22" y="231"/>
                  </a:lnTo>
                  <a:lnTo>
                    <a:pt x="19" y="222"/>
                  </a:lnTo>
                  <a:lnTo>
                    <a:pt x="17" y="207"/>
                  </a:lnTo>
                  <a:lnTo>
                    <a:pt x="17" y="192"/>
                  </a:lnTo>
                  <a:lnTo>
                    <a:pt x="16" y="176"/>
                  </a:lnTo>
                  <a:lnTo>
                    <a:pt x="13" y="164"/>
                  </a:lnTo>
                  <a:lnTo>
                    <a:pt x="7" y="152"/>
                  </a:lnTo>
                  <a:lnTo>
                    <a:pt x="3" y="142"/>
                  </a:lnTo>
                  <a:lnTo>
                    <a:pt x="0" y="132"/>
                  </a:lnTo>
                  <a:lnTo>
                    <a:pt x="0" y="122"/>
                  </a:lnTo>
                  <a:lnTo>
                    <a:pt x="7" y="115"/>
                  </a:lnTo>
                  <a:lnTo>
                    <a:pt x="4" y="111"/>
                  </a:lnTo>
                  <a:lnTo>
                    <a:pt x="3" y="105"/>
                  </a:lnTo>
                  <a:lnTo>
                    <a:pt x="1" y="98"/>
                  </a:lnTo>
                  <a:lnTo>
                    <a:pt x="4" y="102"/>
                  </a:lnTo>
                  <a:lnTo>
                    <a:pt x="9" y="106"/>
                  </a:lnTo>
                  <a:lnTo>
                    <a:pt x="14" y="111"/>
                  </a:lnTo>
                  <a:lnTo>
                    <a:pt x="20" y="113"/>
                  </a:lnTo>
                  <a:lnTo>
                    <a:pt x="30" y="115"/>
                  </a:lnTo>
                  <a:lnTo>
                    <a:pt x="39" y="111"/>
                  </a:lnTo>
                  <a:lnTo>
                    <a:pt x="44" y="106"/>
                  </a:lnTo>
                  <a:lnTo>
                    <a:pt x="47" y="109"/>
                  </a:lnTo>
                  <a:lnTo>
                    <a:pt x="50" y="111"/>
                  </a:lnTo>
                  <a:lnTo>
                    <a:pt x="52" y="113"/>
                  </a:lnTo>
                  <a:lnTo>
                    <a:pt x="55" y="116"/>
                  </a:lnTo>
                  <a:lnTo>
                    <a:pt x="57" y="118"/>
                  </a:lnTo>
                  <a:lnTo>
                    <a:pt x="62" y="113"/>
                  </a:lnTo>
                  <a:lnTo>
                    <a:pt x="65" y="108"/>
                  </a:lnTo>
                  <a:lnTo>
                    <a:pt x="67" y="101"/>
                  </a:lnTo>
                  <a:lnTo>
                    <a:pt x="70" y="95"/>
                  </a:lnTo>
                  <a:lnTo>
                    <a:pt x="76" y="89"/>
                  </a:lnTo>
                  <a:lnTo>
                    <a:pt x="89" y="88"/>
                  </a:lnTo>
                  <a:lnTo>
                    <a:pt x="99" y="83"/>
                  </a:lnTo>
                  <a:lnTo>
                    <a:pt x="106" y="78"/>
                  </a:lnTo>
                  <a:lnTo>
                    <a:pt x="108" y="72"/>
                  </a:lnTo>
                  <a:lnTo>
                    <a:pt x="108" y="69"/>
                  </a:lnTo>
                  <a:lnTo>
                    <a:pt x="105" y="66"/>
                  </a:lnTo>
                  <a:lnTo>
                    <a:pt x="102" y="65"/>
                  </a:lnTo>
                  <a:lnTo>
                    <a:pt x="99" y="65"/>
                  </a:lnTo>
                  <a:lnTo>
                    <a:pt x="95" y="66"/>
                  </a:lnTo>
                  <a:lnTo>
                    <a:pt x="89" y="68"/>
                  </a:lnTo>
                  <a:lnTo>
                    <a:pt x="85" y="65"/>
                  </a:lnTo>
                  <a:lnTo>
                    <a:pt x="83" y="62"/>
                  </a:lnTo>
                  <a:lnTo>
                    <a:pt x="82" y="60"/>
                  </a:lnTo>
                  <a:lnTo>
                    <a:pt x="82" y="59"/>
                  </a:lnTo>
                  <a:lnTo>
                    <a:pt x="86" y="55"/>
                  </a:lnTo>
                  <a:lnTo>
                    <a:pt x="86" y="53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83" y="45"/>
                  </a:lnTo>
                  <a:lnTo>
                    <a:pt x="77" y="42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82" y="37"/>
                  </a:lnTo>
                  <a:lnTo>
                    <a:pt x="85" y="36"/>
                  </a:lnTo>
                  <a:lnTo>
                    <a:pt x="86" y="35"/>
                  </a:lnTo>
                  <a:lnTo>
                    <a:pt x="86" y="30"/>
                  </a:lnTo>
                  <a:lnTo>
                    <a:pt x="83" y="27"/>
                  </a:lnTo>
                  <a:lnTo>
                    <a:pt x="82" y="25"/>
                  </a:lnTo>
                  <a:lnTo>
                    <a:pt x="79" y="22"/>
                  </a:lnTo>
                  <a:lnTo>
                    <a:pt x="73" y="19"/>
                  </a:lnTo>
                  <a:lnTo>
                    <a:pt x="70" y="19"/>
                  </a:lnTo>
                  <a:lnTo>
                    <a:pt x="67" y="16"/>
                  </a:lnTo>
                  <a:lnTo>
                    <a:pt x="67" y="15"/>
                  </a:lnTo>
                  <a:lnTo>
                    <a:pt x="75" y="13"/>
                  </a:lnTo>
                  <a:lnTo>
                    <a:pt x="82" y="16"/>
                  </a:lnTo>
                  <a:lnTo>
                    <a:pt x="89" y="20"/>
                  </a:lnTo>
                  <a:lnTo>
                    <a:pt x="96" y="19"/>
                  </a:lnTo>
                  <a:lnTo>
                    <a:pt x="98" y="17"/>
                  </a:lnTo>
                  <a:lnTo>
                    <a:pt x="95" y="15"/>
                  </a:lnTo>
                  <a:lnTo>
                    <a:pt x="90" y="6"/>
                  </a:lnTo>
                  <a:lnTo>
                    <a:pt x="90" y="3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66" name="Freeform 152">
              <a:extLst>
                <a:ext uri="{FF2B5EF4-FFF2-40B4-BE49-F238E27FC236}">
                  <a16:creationId xmlns:a16="http://schemas.microsoft.com/office/drawing/2014/main" xmlns="" id="{8AD6CF1D-DD5C-4993-B4DF-962070AE8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200" y="3194050"/>
              <a:ext cx="279400" cy="252413"/>
            </a:xfrm>
            <a:custGeom>
              <a:avLst/>
              <a:gdLst/>
              <a:ahLst/>
              <a:cxnLst>
                <a:cxn ang="0">
                  <a:pos x="26" y="1"/>
                </a:cxn>
                <a:cxn ang="0">
                  <a:pos x="36" y="6"/>
                </a:cxn>
                <a:cxn ang="0">
                  <a:pos x="50" y="0"/>
                </a:cxn>
                <a:cxn ang="0">
                  <a:pos x="64" y="11"/>
                </a:cxn>
                <a:cxn ang="0">
                  <a:pos x="79" y="26"/>
                </a:cxn>
                <a:cxn ang="0">
                  <a:pos x="89" y="36"/>
                </a:cxn>
                <a:cxn ang="0">
                  <a:pos x="96" y="31"/>
                </a:cxn>
                <a:cxn ang="0">
                  <a:pos x="105" y="20"/>
                </a:cxn>
                <a:cxn ang="0">
                  <a:pos x="118" y="13"/>
                </a:cxn>
                <a:cxn ang="0">
                  <a:pos x="125" y="8"/>
                </a:cxn>
                <a:cxn ang="0">
                  <a:pos x="132" y="18"/>
                </a:cxn>
                <a:cxn ang="0">
                  <a:pos x="146" y="24"/>
                </a:cxn>
                <a:cxn ang="0">
                  <a:pos x="158" y="27"/>
                </a:cxn>
                <a:cxn ang="0">
                  <a:pos x="159" y="37"/>
                </a:cxn>
                <a:cxn ang="0">
                  <a:pos x="166" y="44"/>
                </a:cxn>
                <a:cxn ang="0">
                  <a:pos x="168" y="47"/>
                </a:cxn>
                <a:cxn ang="0">
                  <a:pos x="166" y="57"/>
                </a:cxn>
                <a:cxn ang="0">
                  <a:pos x="171" y="66"/>
                </a:cxn>
                <a:cxn ang="0">
                  <a:pos x="176" y="73"/>
                </a:cxn>
                <a:cxn ang="0">
                  <a:pos x="169" y="79"/>
                </a:cxn>
                <a:cxn ang="0">
                  <a:pos x="165" y="89"/>
                </a:cxn>
                <a:cxn ang="0">
                  <a:pos x="153" y="94"/>
                </a:cxn>
                <a:cxn ang="0">
                  <a:pos x="138" y="104"/>
                </a:cxn>
                <a:cxn ang="0">
                  <a:pos x="135" y="109"/>
                </a:cxn>
                <a:cxn ang="0">
                  <a:pos x="133" y="117"/>
                </a:cxn>
                <a:cxn ang="0">
                  <a:pos x="126" y="127"/>
                </a:cxn>
                <a:cxn ang="0">
                  <a:pos x="122" y="126"/>
                </a:cxn>
                <a:cxn ang="0">
                  <a:pos x="115" y="123"/>
                </a:cxn>
                <a:cxn ang="0">
                  <a:pos x="99" y="127"/>
                </a:cxn>
                <a:cxn ang="0">
                  <a:pos x="86" y="139"/>
                </a:cxn>
                <a:cxn ang="0">
                  <a:pos x="76" y="132"/>
                </a:cxn>
                <a:cxn ang="0">
                  <a:pos x="73" y="135"/>
                </a:cxn>
                <a:cxn ang="0">
                  <a:pos x="70" y="145"/>
                </a:cxn>
                <a:cxn ang="0">
                  <a:pos x="57" y="155"/>
                </a:cxn>
                <a:cxn ang="0">
                  <a:pos x="27" y="159"/>
                </a:cxn>
                <a:cxn ang="0">
                  <a:pos x="24" y="158"/>
                </a:cxn>
                <a:cxn ang="0">
                  <a:pos x="20" y="159"/>
                </a:cxn>
                <a:cxn ang="0">
                  <a:pos x="11" y="113"/>
                </a:cxn>
                <a:cxn ang="0">
                  <a:pos x="13" y="107"/>
                </a:cxn>
                <a:cxn ang="0">
                  <a:pos x="14" y="102"/>
                </a:cxn>
                <a:cxn ang="0">
                  <a:pos x="10" y="96"/>
                </a:cxn>
                <a:cxn ang="0">
                  <a:pos x="6" y="92"/>
                </a:cxn>
                <a:cxn ang="0">
                  <a:pos x="10" y="77"/>
                </a:cxn>
                <a:cxn ang="0">
                  <a:pos x="4" y="67"/>
                </a:cxn>
                <a:cxn ang="0">
                  <a:pos x="7" y="60"/>
                </a:cxn>
                <a:cxn ang="0">
                  <a:pos x="3" y="44"/>
                </a:cxn>
                <a:cxn ang="0">
                  <a:pos x="3" y="40"/>
                </a:cxn>
                <a:cxn ang="0">
                  <a:pos x="7" y="21"/>
                </a:cxn>
                <a:cxn ang="0">
                  <a:pos x="11" y="7"/>
                </a:cxn>
                <a:cxn ang="0">
                  <a:pos x="21" y="0"/>
                </a:cxn>
              </a:cxnLst>
              <a:rect l="0" t="0" r="r" b="b"/>
              <a:pathLst>
                <a:path w="176" h="159">
                  <a:moveTo>
                    <a:pt x="21" y="0"/>
                  </a:moveTo>
                  <a:lnTo>
                    <a:pt x="26" y="1"/>
                  </a:lnTo>
                  <a:lnTo>
                    <a:pt x="30" y="4"/>
                  </a:lnTo>
                  <a:lnTo>
                    <a:pt x="36" y="6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6" y="3"/>
                  </a:lnTo>
                  <a:lnTo>
                    <a:pt x="64" y="11"/>
                  </a:lnTo>
                  <a:lnTo>
                    <a:pt x="72" y="17"/>
                  </a:lnTo>
                  <a:lnTo>
                    <a:pt x="79" y="26"/>
                  </a:lnTo>
                  <a:lnTo>
                    <a:pt x="83" y="33"/>
                  </a:lnTo>
                  <a:lnTo>
                    <a:pt x="89" y="36"/>
                  </a:lnTo>
                  <a:lnTo>
                    <a:pt x="92" y="36"/>
                  </a:lnTo>
                  <a:lnTo>
                    <a:pt x="96" y="31"/>
                  </a:lnTo>
                  <a:lnTo>
                    <a:pt x="100" y="23"/>
                  </a:lnTo>
                  <a:lnTo>
                    <a:pt x="105" y="20"/>
                  </a:lnTo>
                  <a:lnTo>
                    <a:pt x="110" y="17"/>
                  </a:lnTo>
                  <a:lnTo>
                    <a:pt x="118" y="13"/>
                  </a:lnTo>
                  <a:lnTo>
                    <a:pt x="123" y="6"/>
                  </a:lnTo>
                  <a:lnTo>
                    <a:pt x="125" y="8"/>
                  </a:lnTo>
                  <a:lnTo>
                    <a:pt x="125" y="10"/>
                  </a:lnTo>
                  <a:lnTo>
                    <a:pt x="132" y="18"/>
                  </a:lnTo>
                  <a:lnTo>
                    <a:pt x="139" y="23"/>
                  </a:lnTo>
                  <a:lnTo>
                    <a:pt x="146" y="24"/>
                  </a:lnTo>
                  <a:lnTo>
                    <a:pt x="152" y="24"/>
                  </a:lnTo>
                  <a:lnTo>
                    <a:pt x="158" y="27"/>
                  </a:lnTo>
                  <a:lnTo>
                    <a:pt x="159" y="29"/>
                  </a:lnTo>
                  <a:lnTo>
                    <a:pt x="159" y="37"/>
                  </a:lnTo>
                  <a:lnTo>
                    <a:pt x="162" y="43"/>
                  </a:lnTo>
                  <a:lnTo>
                    <a:pt x="166" y="44"/>
                  </a:lnTo>
                  <a:lnTo>
                    <a:pt x="168" y="46"/>
                  </a:lnTo>
                  <a:lnTo>
                    <a:pt x="168" y="47"/>
                  </a:lnTo>
                  <a:lnTo>
                    <a:pt x="166" y="50"/>
                  </a:lnTo>
                  <a:lnTo>
                    <a:pt x="166" y="57"/>
                  </a:lnTo>
                  <a:lnTo>
                    <a:pt x="168" y="61"/>
                  </a:lnTo>
                  <a:lnTo>
                    <a:pt x="171" y="66"/>
                  </a:lnTo>
                  <a:lnTo>
                    <a:pt x="173" y="69"/>
                  </a:lnTo>
                  <a:lnTo>
                    <a:pt x="176" y="73"/>
                  </a:lnTo>
                  <a:lnTo>
                    <a:pt x="172" y="76"/>
                  </a:lnTo>
                  <a:lnTo>
                    <a:pt x="169" y="79"/>
                  </a:lnTo>
                  <a:lnTo>
                    <a:pt x="168" y="83"/>
                  </a:lnTo>
                  <a:lnTo>
                    <a:pt x="165" y="89"/>
                  </a:lnTo>
                  <a:lnTo>
                    <a:pt x="162" y="92"/>
                  </a:lnTo>
                  <a:lnTo>
                    <a:pt x="153" y="94"/>
                  </a:lnTo>
                  <a:lnTo>
                    <a:pt x="145" y="99"/>
                  </a:lnTo>
                  <a:lnTo>
                    <a:pt x="138" y="104"/>
                  </a:lnTo>
                  <a:lnTo>
                    <a:pt x="136" y="106"/>
                  </a:lnTo>
                  <a:lnTo>
                    <a:pt x="135" y="109"/>
                  </a:lnTo>
                  <a:lnTo>
                    <a:pt x="135" y="113"/>
                  </a:lnTo>
                  <a:lnTo>
                    <a:pt x="133" y="117"/>
                  </a:lnTo>
                  <a:lnTo>
                    <a:pt x="128" y="126"/>
                  </a:lnTo>
                  <a:lnTo>
                    <a:pt x="126" y="127"/>
                  </a:lnTo>
                  <a:lnTo>
                    <a:pt x="123" y="127"/>
                  </a:lnTo>
                  <a:lnTo>
                    <a:pt x="122" y="126"/>
                  </a:lnTo>
                  <a:lnTo>
                    <a:pt x="118" y="125"/>
                  </a:lnTo>
                  <a:lnTo>
                    <a:pt x="115" y="123"/>
                  </a:lnTo>
                  <a:lnTo>
                    <a:pt x="112" y="123"/>
                  </a:lnTo>
                  <a:lnTo>
                    <a:pt x="99" y="127"/>
                  </a:lnTo>
                  <a:lnTo>
                    <a:pt x="90" y="136"/>
                  </a:lnTo>
                  <a:lnTo>
                    <a:pt x="86" y="139"/>
                  </a:lnTo>
                  <a:lnTo>
                    <a:pt x="83" y="139"/>
                  </a:lnTo>
                  <a:lnTo>
                    <a:pt x="76" y="132"/>
                  </a:lnTo>
                  <a:lnTo>
                    <a:pt x="75" y="132"/>
                  </a:lnTo>
                  <a:lnTo>
                    <a:pt x="73" y="135"/>
                  </a:lnTo>
                  <a:lnTo>
                    <a:pt x="72" y="139"/>
                  </a:lnTo>
                  <a:lnTo>
                    <a:pt x="70" y="145"/>
                  </a:lnTo>
                  <a:lnTo>
                    <a:pt x="66" y="150"/>
                  </a:lnTo>
                  <a:lnTo>
                    <a:pt x="57" y="155"/>
                  </a:lnTo>
                  <a:lnTo>
                    <a:pt x="42" y="158"/>
                  </a:lnTo>
                  <a:lnTo>
                    <a:pt x="27" y="159"/>
                  </a:lnTo>
                  <a:lnTo>
                    <a:pt x="26" y="159"/>
                  </a:lnTo>
                  <a:lnTo>
                    <a:pt x="24" y="158"/>
                  </a:lnTo>
                  <a:lnTo>
                    <a:pt x="23" y="158"/>
                  </a:lnTo>
                  <a:lnTo>
                    <a:pt x="20" y="159"/>
                  </a:lnTo>
                  <a:lnTo>
                    <a:pt x="11" y="116"/>
                  </a:lnTo>
                  <a:lnTo>
                    <a:pt x="11" y="113"/>
                  </a:lnTo>
                  <a:lnTo>
                    <a:pt x="13" y="110"/>
                  </a:lnTo>
                  <a:lnTo>
                    <a:pt x="13" y="107"/>
                  </a:lnTo>
                  <a:lnTo>
                    <a:pt x="14" y="104"/>
                  </a:lnTo>
                  <a:lnTo>
                    <a:pt x="14" y="102"/>
                  </a:lnTo>
                  <a:lnTo>
                    <a:pt x="13" y="99"/>
                  </a:lnTo>
                  <a:lnTo>
                    <a:pt x="10" y="96"/>
                  </a:lnTo>
                  <a:lnTo>
                    <a:pt x="7" y="94"/>
                  </a:lnTo>
                  <a:lnTo>
                    <a:pt x="6" y="92"/>
                  </a:lnTo>
                  <a:lnTo>
                    <a:pt x="11" y="80"/>
                  </a:lnTo>
                  <a:lnTo>
                    <a:pt x="10" y="77"/>
                  </a:lnTo>
                  <a:lnTo>
                    <a:pt x="4" y="72"/>
                  </a:lnTo>
                  <a:lnTo>
                    <a:pt x="4" y="67"/>
                  </a:lnTo>
                  <a:lnTo>
                    <a:pt x="6" y="64"/>
                  </a:lnTo>
                  <a:lnTo>
                    <a:pt x="7" y="60"/>
                  </a:lnTo>
                  <a:lnTo>
                    <a:pt x="7" y="57"/>
                  </a:lnTo>
                  <a:lnTo>
                    <a:pt x="3" y="44"/>
                  </a:lnTo>
                  <a:lnTo>
                    <a:pt x="0" y="41"/>
                  </a:lnTo>
                  <a:lnTo>
                    <a:pt x="3" y="40"/>
                  </a:lnTo>
                  <a:lnTo>
                    <a:pt x="7" y="36"/>
                  </a:lnTo>
                  <a:lnTo>
                    <a:pt x="7" y="21"/>
                  </a:lnTo>
                  <a:lnTo>
                    <a:pt x="10" y="14"/>
                  </a:lnTo>
                  <a:lnTo>
                    <a:pt x="11" y="7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67" name="Freeform 153">
              <a:extLst>
                <a:ext uri="{FF2B5EF4-FFF2-40B4-BE49-F238E27FC236}">
                  <a16:creationId xmlns:a16="http://schemas.microsoft.com/office/drawing/2014/main" xmlns="" id="{103A9FAA-C8D4-4C73-BA19-B7C2B2AD4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9763" y="1990725"/>
              <a:ext cx="254000" cy="331788"/>
            </a:xfrm>
            <a:custGeom>
              <a:avLst/>
              <a:gdLst/>
              <a:ahLst/>
              <a:cxnLst>
                <a:cxn ang="0">
                  <a:pos x="150" y="1"/>
                </a:cxn>
                <a:cxn ang="0">
                  <a:pos x="156" y="14"/>
                </a:cxn>
                <a:cxn ang="0">
                  <a:pos x="160" y="30"/>
                </a:cxn>
                <a:cxn ang="0">
                  <a:pos x="156" y="40"/>
                </a:cxn>
                <a:cxn ang="0">
                  <a:pos x="153" y="57"/>
                </a:cxn>
                <a:cxn ang="0">
                  <a:pos x="146" y="63"/>
                </a:cxn>
                <a:cxn ang="0">
                  <a:pos x="133" y="60"/>
                </a:cxn>
                <a:cxn ang="0">
                  <a:pos x="126" y="71"/>
                </a:cxn>
                <a:cxn ang="0">
                  <a:pos x="124" y="104"/>
                </a:cxn>
                <a:cxn ang="0">
                  <a:pos x="116" y="113"/>
                </a:cxn>
                <a:cxn ang="0">
                  <a:pos x="112" y="119"/>
                </a:cxn>
                <a:cxn ang="0">
                  <a:pos x="99" y="120"/>
                </a:cxn>
                <a:cxn ang="0">
                  <a:pos x="96" y="126"/>
                </a:cxn>
                <a:cxn ang="0">
                  <a:pos x="94" y="131"/>
                </a:cxn>
                <a:cxn ang="0">
                  <a:pos x="90" y="136"/>
                </a:cxn>
                <a:cxn ang="0">
                  <a:pos x="83" y="144"/>
                </a:cxn>
                <a:cxn ang="0">
                  <a:pos x="81" y="152"/>
                </a:cxn>
                <a:cxn ang="0">
                  <a:pos x="70" y="159"/>
                </a:cxn>
                <a:cxn ang="0">
                  <a:pos x="64" y="164"/>
                </a:cxn>
                <a:cxn ang="0">
                  <a:pos x="67" y="182"/>
                </a:cxn>
                <a:cxn ang="0">
                  <a:pos x="61" y="196"/>
                </a:cxn>
                <a:cxn ang="0">
                  <a:pos x="47" y="206"/>
                </a:cxn>
                <a:cxn ang="0">
                  <a:pos x="37" y="209"/>
                </a:cxn>
                <a:cxn ang="0">
                  <a:pos x="34" y="203"/>
                </a:cxn>
                <a:cxn ang="0">
                  <a:pos x="24" y="196"/>
                </a:cxn>
                <a:cxn ang="0">
                  <a:pos x="21" y="186"/>
                </a:cxn>
                <a:cxn ang="0">
                  <a:pos x="20" y="172"/>
                </a:cxn>
                <a:cxn ang="0">
                  <a:pos x="15" y="163"/>
                </a:cxn>
                <a:cxn ang="0">
                  <a:pos x="11" y="159"/>
                </a:cxn>
                <a:cxn ang="0">
                  <a:pos x="7" y="156"/>
                </a:cxn>
                <a:cxn ang="0">
                  <a:pos x="5" y="147"/>
                </a:cxn>
                <a:cxn ang="0">
                  <a:pos x="10" y="142"/>
                </a:cxn>
                <a:cxn ang="0">
                  <a:pos x="11" y="134"/>
                </a:cxn>
                <a:cxn ang="0">
                  <a:pos x="0" y="107"/>
                </a:cxn>
                <a:cxn ang="0">
                  <a:pos x="11" y="90"/>
                </a:cxn>
                <a:cxn ang="0">
                  <a:pos x="28" y="73"/>
                </a:cxn>
                <a:cxn ang="0">
                  <a:pos x="33" y="57"/>
                </a:cxn>
                <a:cxn ang="0">
                  <a:pos x="43" y="53"/>
                </a:cxn>
                <a:cxn ang="0">
                  <a:pos x="53" y="51"/>
                </a:cxn>
                <a:cxn ang="0">
                  <a:pos x="63" y="40"/>
                </a:cxn>
                <a:cxn ang="0">
                  <a:pos x="71" y="31"/>
                </a:cxn>
                <a:cxn ang="0">
                  <a:pos x="97" y="23"/>
                </a:cxn>
                <a:cxn ang="0">
                  <a:pos x="94" y="37"/>
                </a:cxn>
                <a:cxn ang="0">
                  <a:pos x="91" y="48"/>
                </a:cxn>
                <a:cxn ang="0">
                  <a:pos x="100" y="45"/>
                </a:cxn>
                <a:cxn ang="0">
                  <a:pos x="110" y="25"/>
                </a:cxn>
                <a:cxn ang="0">
                  <a:pos x="113" y="18"/>
                </a:cxn>
                <a:cxn ang="0">
                  <a:pos x="127" y="17"/>
                </a:cxn>
                <a:cxn ang="0">
                  <a:pos x="139" y="7"/>
                </a:cxn>
                <a:cxn ang="0">
                  <a:pos x="150" y="0"/>
                </a:cxn>
              </a:cxnLst>
              <a:rect l="0" t="0" r="r" b="b"/>
              <a:pathLst>
                <a:path w="160" h="209">
                  <a:moveTo>
                    <a:pt x="150" y="0"/>
                  </a:moveTo>
                  <a:lnTo>
                    <a:pt x="150" y="1"/>
                  </a:lnTo>
                  <a:lnTo>
                    <a:pt x="152" y="2"/>
                  </a:lnTo>
                  <a:lnTo>
                    <a:pt x="156" y="14"/>
                  </a:lnTo>
                  <a:lnTo>
                    <a:pt x="159" y="24"/>
                  </a:lnTo>
                  <a:lnTo>
                    <a:pt x="160" y="30"/>
                  </a:lnTo>
                  <a:lnTo>
                    <a:pt x="159" y="35"/>
                  </a:lnTo>
                  <a:lnTo>
                    <a:pt x="156" y="40"/>
                  </a:lnTo>
                  <a:lnTo>
                    <a:pt x="153" y="43"/>
                  </a:lnTo>
                  <a:lnTo>
                    <a:pt x="153" y="57"/>
                  </a:lnTo>
                  <a:lnTo>
                    <a:pt x="152" y="61"/>
                  </a:lnTo>
                  <a:lnTo>
                    <a:pt x="146" y="63"/>
                  </a:lnTo>
                  <a:lnTo>
                    <a:pt x="139" y="61"/>
                  </a:lnTo>
                  <a:lnTo>
                    <a:pt x="133" y="60"/>
                  </a:lnTo>
                  <a:lnTo>
                    <a:pt x="129" y="63"/>
                  </a:lnTo>
                  <a:lnTo>
                    <a:pt x="126" y="71"/>
                  </a:lnTo>
                  <a:lnTo>
                    <a:pt x="126" y="91"/>
                  </a:lnTo>
                  <a:lnTo>
                    <a:pt x="124" y="104"/>
                  </a:lnTo>
                  <a:lnTo>
                    <a:pt x="119" y="109"/>
                  </a:lnTo>
                  <a:lnTo>
                    <a:pt x="116" y="113"/>
                  </a:lnTo>
                  <a:lnTo>
                    <a:pt x="113" y="116"/>
                  </a:lnTo>
                  <a:lnTo>
                    <a:pt x="112" y="119"/>
                  </a:lnTo>
                  <a:lnTo>
                    <a:pt x="109" y="120"/>
                  </a:lnTo>
                  <a:lnTo>
                    <a:pt x="99" y="120"/>
                  </a:lnTo>
                  <a:lnTo>
                    <a:pt x="96" y="121"/>
                  </a:lnTo>
                  <a:lnTo>
                    <a:pt x="96" y="126"/>
                  </a:lnTo>
                  <a:lnTo>
                    <a:pt x="94" y="129"/>
                  </a:lnTo>
                  <a:lnTo>
                    <a:pt x="94" y="131"/>
                  </a:lnTo>
                  <a:lnTo>
                    <a:pt x="93" y="134"/>
                  </a:lnTo>
                  <a:lnTo>
                    <a:pt x="90" y="136"/>
                  </a:lnTo>
                  <a:lnTo>
                    <a:pt x="84" y="142"/>
                  </a:lnTo>
                  <a:lnTo>
                    <a:pt x="83" y="144"/>
                  </a:lnTo>
                  <a:lnTo>
                    <a:pt x="83" y="149"/>
                  </a:lnTo>
                  <a:lnTo>
                    <a:pt x="81" y="152"/>
                  </a:lnTo>
                  <a:lnTo>
                    <a:pt x="74" y="154"/>
                  </a:lnTo>
                  <a:lnTo>
                    <a:pt x="70" y="159"/>
                  </a:lnTo>
                  <a:lnTo>
                    <a:pt x="66" y="162"/>
                  </a:lnTo>
                  <a:lnTo>
                    <a:pt x="64" y="164"/>
                  </a:lnTo>
                  <a:lnTo>
                    <a:pt x="64" y="170"/>
                  </a:lnTo>
                  <a:lnTo>
                    <a:pt x="67" y="182"/>
                  </a:lnTo>
                  <a:lnTo>
                    <a:pt x="67" y="187"/>
                  </a:lnTo>
                  <a:lnTo>
                    <a:pt x="61" y="196"/>
                  </a:lnTo>
                  <a:lnTo>
                    <a:pt x="56" y="202"/>
                  </a:lnTo>
                  <a:lnTo>
                    <a:pt x="47" y="206"/>
                  </a:lnTo>
                  <a:lnTo>
                    <a:pt x="38" y="209"/>
                  </a:lnTo>
                  <a:lnTo>
                    <a:pt x="37" y="209"/>
                  </a:lnTo>
                  <a:lnTo>
                    <a:pt x="37" y="207"/>
                  </a:lnTo>
                  <a:lnTo>
                    <a:pt x="34" y="203"/>
                  </a:lnTo>
                  <a:lnTo>
                    <a:pt x="30" y="199"/>
                  </a:lnTo>
                  <a:lnTo>
                    <a:pt x="24" y="196"/>
                  </a:lnTo>
                  <a:lnTo>
                    <a:pt x="18" y="192"/>
                  </a:lnTo>
                  <a:lnTo>
                    <a:pt x="21" y="186"/>
                  </a:lnTo>
                  <a:lnTo>
                    <a:pt x="21" y="177"/>
                  </a:lnTo>
                  <a:lnTo>
                    <a:pt x="20" y="172"/>
                  </a:lnTo>
                  <a:lnTo>
                    <a:pt x="18" y="167"/>
                  </a:lnTo>
                  <a:lnTo>
                    <a:pt x="15" y="163"/>
                  </a:lnTo>
                  <a:lnTo>
                    <a:pt x="13" y="162"/>
                  </a:lnTo>
                  <a:lnTo>
                    <a:pt x="11" y="159"/>
                  </a:lnTo>
                  <a:lnTo>
                    <a:pt x="8" y="157"/>
                  </a:lnTo>
                  <a:lnTo>
                    <a:pt x="7" y="156"/>
                  </a:lnTo>
                  <a:lnTo>
                    <a:pt x="5" y="152"/>
                  </a:lnTo>
                  <a:lnTo>
                    <a:pt x="5" y="147"/>
                  </a:lnTo>
                  <a:lnTo>
                    <a:pt x="8" y="144"/>
                  </a:lnTo>
                  <a:lnTo>
                    <a:pt x="10" y="142"/>
                  </a:lnTo>
                  <a:lnTo>
                    <a:pt x="11" y="140"/>
                  </a:lnTo>
                  <a:lnTo>
                    <a:pt x="11" y="134"/>
                  </a:lnTo>
                  <a:lnTo>
                    <a:pt x="4" y="120"/>
                  </a:lnTo>
                  <a:lnTo>
                    <a:pt x="0" y="107"/>
                  </a:lnTo>
                  <a:lnTo>
                    <a:pt x="1" y="93"/>
                  </a:lnTo>
                  <a:lnTo>
                    <a:pt x="11" y="90"/>
                  </a:lnTo>
                  <a:lnTo>
                    <a:pt x="20" y="84"/>
                  </a:lnTo>
                  <a:lnTo>
                    <a:pt x="28" y="73"/>
                  </a:lnTo>
                  <a:lnTo>
                    <a:pt x="30" y="66"/>
                  </a:lnTo>
                  <a:lnTo>
                    <a:pt x="33" y="57"/>
                  </a:lnTo>
                  <a:lnTo>
                    <a:pt x="38" y="54"/>
                  </a:lnTo>
                  <a:lnTo>
                    <a:pt x="43" y="53"/>
                  </a:lnTo>
                  <a:lnTo>
                    <a:pt x="48" y="53"/>
                  </a:lnTo>
                  <a:lnTo>
                    <a:pt x="53" y="51"/>
                  </a:lnTo>
                  <a:lnTo>
                    <a:pt x="57" y="48"/>
                  </a:lnTo>
                  <a:lnTo>
                    <a:pt x="63" y="40"/>
                  </a:lnTo>
                  <a:lnTo>
                    <a:pt x="66" y="34"/>
                  </a:lnTo>
                  <a:lnTo>
                    <a:pt x="71" y="31"/>
                  </a:lnTo>
                  <a:lnTo>
                    <a:pt x="81" y="27"/>
                  </a:lnTo>
                  <a:lnTo>
                    <a:pt x="97" y="23"/>
                  </a:lnTo>
                  <a:lnTo>
                    <a:pt x="97" y="28"/>
                  </a:lnTo>
                  <a:lnTo>
                    <a:pt x="94" y="37"/>
                  </a:lnTo>
                  <a:lnTo>
                    <a:pt x="87" y="48"/>
                  </a:lnTo>
                  <a:lnTo>
                    <a:pt x="91" y="48"/>
                  </a:lnTo>
                  <a:lnTo>
                    <a:pt x="94" y="50"/>
                  </a:lnTo>
                  <a:lnTo>
                    <a:pt x="100" y="45"/>
                  </a:lnTo>
                  <a:lnTo>
                    <a:pt x="109" y="31"/>
                  </a:lnTo>
                  <a:lnTo>
                    <a:pt x="110" y="25"/>
                  </a:lnTo>
                  <a:lnTo>
                    <a:pt x="112" y="21"/>
                  </a:lnTo>
                  <a:lnTo>
                    <a:pt x="113" y="18"/>
                  </a:lnTo>
                  <a:lnTo>
                    <a:pt x="117" y="17"/>
                  </a:lnTo>
                  <a:lnTo>
                    <a:pt x="127" y="17"/>
                  </a:lnTo>
                  <a:lnTo>
                    <a:pt x="132" y="14"/>
                  </a:lnTo>
                  <a:lnTo>
                    <a:pt x="139" y="7"/>
                  </a:lnTo>
                  <a:lnTo>
                    <a:pt x="147" y="2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68" name="Freeform 154">
              <a:extLst>
                <a:ext uri="{FF2B5EF4-FFF2-40B4-BE49-F238E27FC236}">
                  <a16:creationId xmlns:a16="http://schemas.microsoft.com/office/drawing/2014/main" xmlns="" id="{52F13B62-A6D8-4A90-ACD9-10FE851B4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938" y="2611438"/>
              <a:ext cx="173037" cy="21590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82" y="11"/>
                </a:cxn>
                <a:cxn ang="0">
                  <a:pos x="85" y="17"/>
                </a:cxn>
                <a:cxn ang="0">
                  <a:pos x="85" y="20"/>
                </a:cxn>
                <a:cxn ang="0">
                  <a:pos x="86" y="23"/>
                </a:cxn>
                <a:cxn ang="0">
                  <a:pos x="92" y="26"/>
                </a:cxn>
                <a:cxn ang="0">
                  <a:pos x="89" y="40"/>
                </a:cxn>
                <a:cxn ang="0">
                  <a:pos x="89" y="53"/>
                </a:cxn>
                <a:cxn ang="0">
                  <a:pos x="93" y="66"/>
                </a:cxn>
                <a:cxn ang="0">
                  <a:pos x="105" y="77"/>
                </a:cxn>
                <a:cxn ang="0">
                  <a:pos x="109" y="99"/>
                </a:cxn>
                <a:cxn ang="0">
                  <a:pos x="102" y="102"/>
                </a:cxn>
                <a:cxn ang="0">
                  <a:pos x="92" y="107"/>
                </a:cxn>
                <a:cxn ang="0">
                  <a:pos x="79" y="112"/>
                </a:cxn>
                <a:cxn ang="0">
                  <a:pos x="79" y="117"/>
                </a:cxn>
                <a:cxn ang="0">
                  <a:pos x="75" y="126"/>
                </a:cxn>
                <a:cxn ang="0">
                  <a:pos x="66" y="132"/>
                </a:cxn>
                <a:cxn ang="0">
                  <a:pos x="53" y="136"/>
                </a:cxn>
                <a:cxn ang="0">
                  <a:pos x="48" y="136"/>
                </a:cxn>
                <a:cxn ang="0">
                  <a:pos x="39" y="130"/>
                </a:cxn>
                <a:cxn ang="0">
                  <a:pos x="36" y="126"/>
                </a:cxn>
                <a:cxn ang="0">
                  <a:pos x="36" y="105"/>
                </a:cxn>
                <a:cxn ang="0">
                  <a:pos x="39" y="83"/>
                </a:cxn>
                <a:cxn ang="0">
                  <a:pos x="38" y="77"/>
                </a:cxn>
                <a:cxn ang="0">
                  <a:pos x="36" y="73"/>
                </a:cxn>
                <a:cxn ang="0">
                  <a:pos x="33" y="70"/>
                </a:cxn>
                <a:cxn ang="0">
                  <a:pos x="25" y="64"/>
                </a:cxn>
                <a:cxn ang="0">
                  <a:pos x="19" y="62"/>
                </a:cxn>
                <a:cxn ang="0">
                  <a:pos x="19" y="52"/>
                </a:cxn>
                <a:cxn ang="0">
                  <a:pos x="16" y="47"/>
                </a:cxn>
                <a:cxn ang="0">
                  <a:pos x="13" y="44"/>
                </a:cxn>
                <a:cxn ang="0">
                  <a:pos x="5" y="39"/>
                </a:cxn>
                <a:cxn ang="0">
                  <a:pos x="0" y="34"/>
                </a:cxn>
                <a:cxn ang="0">
                  <a:pos x="0" y="30"/>
                </a:cxn>
                <a:cxn ang="0">
                  <a:pos x="2" y="27"/>
                </a:cxn>
                <a:cxn ang="0">
                  <a:pos x="2" y="26"/>
                </a:cxn>
                <a:cxn ang="0">
                  <a:pos x="5" y="24"/>
                </a:cxn>
                <a:cxn ang="0">
                  <a:pos x="13" y="24"/>
                </a:cxn>
                <a:cxn ang="0">
                  <a:pos x="18" y="23"/>
                </a:cxn>
                <a:cxn ang="0">
                  <a:pos x="19" y="21"/>
                </a:cxn>
                <a:cxn ang="0">
                  <a:pos x="19" y="16"/>
                </a:cxn>
                <a:cxn ang="0">
                  <a:pos x="20" y="13"/>
                </a:cxn>
                <a:cxn ang="0">
                  <a:pos x="20" y="11"/>
                </a:cxn>
                <a:cxn ang="0">
                  <a:pos x="22" y="10"/>
                </a:cxn>
                <a:cxn ang="0">
                  <a:pos x="25" y="11"/>
                </a:cxn>
                <a:cxn ang="0">
                  <a:pos x="29" y="14"/>
                </a:cxn>
                <a:cxn ang="0">
                  <a:pos x="36" y="17"/>
                </a:cxn>
                <a:cxn ang="0">
                  <a:pos x="45" y="17"/>
                </a:cxn>
                <a:cxn ang="0">
                  <a:pos x="48" y="14"/>
                </a:cxn>
                <a:cxn ang="0">
                  <a:pos x="49" y="10"/>
                </a:cxn>
                <a:cxn ang="0">
                  <a:pos x="52" y="6"/>
                </a:cxn>
                <a:cxn ang="0">
                  <a:pos x="58" y="0"/>
                </a:cxn>
              </a:cxnLst>
              <a:rect l="0" t="0" r="r" b="b"/>
              <a:pathLst>
                <a:path w="109" h="136">
                  <a:moveTo>
                    <a:pt x="58" y="0"/>
                  </a:moveTo>
                  <a:lnTo>
                    <a:pt x="82" y="11"/>
                  </a:lnTo>
                  <a:lnTo>
                    <a:pt x="85" y="17"/>
                  </a:lnTo>
                  <a:lnTo>
                    <a:pt x="85" y="20"/>
                  </a:lnTo>
                  <a:lnTo>
                    <a:pt x="86" y="23"/>
                  </a:lnTo>
                  <a:lnTo>
                    <a:pt x="92" y="26"/>
                  </a:lnTo>
                  <a:lnTo>
                    <a:pt x="89" y="40"/>
                  </a:lnTo>
                  <a:lnTo>
                    <a:pt x="89" y="53"/>
                  </a:lnTo>
                  <a:lnTo>
                    <a:pt x="93" y="66"/>
                  </a:lnTo>
                  <a:lnTo>
                    <a:pt x="105" y="77"/>
                  </a:lnTo>
                  <a:lnTo>
                    <a:pt x="109" y="99"/>
                  </a:lnTo>
                  <a:lnTo>
                    <a:pt x="102" y="102"/>
                  </a:lnTo>
                  <a:lnTo>
                    <a:pt x="92" y="107"/>
                  </a:lnTo>
                  <a:lnTo>
                    <a:pt x="79" y="112"/>
                  </a:lnTo>
                  <a:lnTo>
                    <a:pt x="79" y="117"/>
                  </a:lnTo>
                  <a:lnTo>
                    <a:pt x="75" y="126"/>
                  </a:lnTo>
                  <a:lnTo>
                    <a:pt x="66" y="132"/>
                  </a:lnTo>
                  <a:lnTo>
                    <a:pt x="53" y="136"/>
                  </a:lnTo>
                  <a:lnTo>
                    <a:pt x="48" y="136"/>
                  </a:lnTo>
                  <a:lnTo>
                    <a:pt x="39" y="130"/>
                  </a:lnTo>
                  <a:lnTo>
                    <a:pt x="36" y="126"/>
                  </a:lnTo>
                  <a:lnTo>
                    <a:pt x="36" y="105"/>
                  </a:lnTo>
                  <a:lnTo>
                    <a:pt x="39" y="83"/>
                  </a:lnTo>
                  <a:lnTo>
                    <a:pt x="38" y="77"/>
                  </a:lnTo>
                  <a:lnTo>
                    <a:pt x="36" y="73"/>
                  </a:lnTo>
                  <a:lnTo>
                    <a:pt x="33" y="70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9" y="52"/>
                  </a:lnTo>
                  <a:lnTo>
                    <a:pt x="16" y="47"/>
                  </a:lnTo>
                  <a:lnTo>
                    <a:pt x="13" y="44"/>
                  </a:lnTo>
                  <a:lnTo>
                    <a:pt x="5" y="39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5" y="24"/>
                  </a:lnTo>
                  <a:lnTo>
                    <a:pt x="13" y="24"/>
                  </a:lnTo>
                  <a:lnTo>
                    <a:pt x="18" y="23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22" y="10"/>
                  </a:lnTo>
                  <a:lnTo>
                    <a:pt x="25" y="11"/>
                  </a:lnTo>
                  <a:lnTo>
                    <a:pt x="29" y="14"/>
                  </a:lnTo>
                  <a:lnTo>
                    <a:pt x="36" y="17"/>
                  </a:lnTo>
                  <a:lnTo>
                    <a:pt x="45" y="17"/>
                  </a:lnTo>
                  <a:lnTo>
                    <a:pt x="48" y="14"/>
                  </a:lnTo>
                  <a:lnTo>
                    <a:pt x="49" y="10"/>
                  </a:lnTo>
                  <a:lnTo>
                    <a:pt x="52" y="6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69" name="Freeform 155">
              <a:extLst>
                <a:ext uri="{FF2B5EF4-FFF2-40B4-BE49-F238E27FC236}">
                  <a16:creationId xmlns:a16="http://schemas.microsoft.com/office/drawing/2014/main" xmlns="" id="{5369340A-8EBC-44BF-813C-4396C7AF3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1776413"/>
              <a:ext cx="114300" cy="163513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7" y="0"/>
                </a:cxn>
                <a:cxn ang="0">
                  <a:pos x="36" y="6"/>
                </a:cxn>
                <a:cxn ang="0">
                  <a:pos x="40" y="14"/>
                </a:cxn>
                <a:cxn ang="0">
                  <a:pos x="43" y="24"/>
                </a:cxn>
                <a:cxn ang="0">
                  <a:pos x="46" y="37"/>
                </a:cxn>
                <a:cxn ang="0">
                  <a:pos x="48" y="39"/>
                </a:cxn>
                <a:cxn ang="0">
                  <a:pos x="50" y="40"/>
                </a:cxn>
                <a:cxn ang="0">
                  <a:pos x="53" y="40"/>
                </a:cxn>
                <a:cxn ang="0">
                  <a:pos x="62" y="37"/>
                </a:cxn>
                <a:cxn ang="0">
                  <a:pos x="60" y="41"/>
                </a:cxn>
                <a:cxn ang="0">
                  <a:pos x="60" y="44"/>
                </a:cxn>
                <a:cxn ang="0">
                  <a:pos x="65" y="49"/>
                </a:cxn>
                <a:cxn ang="0">
                  <a:pos x="66" y="49"/>
                </a:cxn>
                <a:cxn ang="0">
                  <a:pos x="68" y="50"/>
                </a:cxn>
                <a:cxn ang="0">
                  <a:pos x="69" y="50"/>
                </a:cxn>
                <a:cxn ang="0">
                  <a:pos x="69" y="51"/>
                </a:cxn>
                <a:cxn ang="0">
                  <a:pos x="72" y="83"/>
                </a:cxn>
                <a:cxn ang="0">
                  <a:pos x="70" y="89"/>
                </a:cxn>
                <a:cxn ang="0">
                  <a:pos x="69" y="93"/>
                </a:cxn>
                <a:cxn ang="0">
                  <a:pos x="63" y="99"/>
                </a:cxn>
                <a:cxn ang="0">
                  <a:pos x="55" y="100"/>
                </a:cxn>
                <a:cxn ang="0">
                  <a:pos x="45" y="103"/>
                </a:cxn>
                <a:cxn ang="0">
                  <a:pos x="36" y="102"/>
                </a:cxn>
                <a:cxn ang="0">
                  <a:pos x="27" y="93"/>
                </a:cxn>
                <a:cxn ang="0">
                  <a:pos x="22" y="82"/>
                </a:cxn>
                <a:cxn ang="0">
                  <a:pos x="0" y="17"/>
                </a:cxn>
                <a:cxn ang="0">
                  <a:pos x="0" y="8"/>
                </a:cxn>
                <a:cxn ang="0">
                  <a:pos x="3" y="4"/>
                </a:cxn>
                <a:cxn ang="0">
                  <a:pos x="6" y="13"/>
                </a:cxn>
                <a:cxn ang="0">
                  <a:pos x="15" y="19"/>
                </a:cxn>
                <a:cxn ang="0">
                  <a:pos x="17" y="14"/>
                </a:cxn>
                <a:cxn ang="0">
                  <a:pos x="19" y="10"/>
                </a:cxn>
                <a:cxn ang="0">
                  <a:pos x="20" y="7"/>
                </a:cxn>
                <a:cxn ang="0">
                  <a:pos x="22" y="3"/>
                </a:cxn>
                <a:cxn ang="0">
                  <a:pos x="23" y="1"/>
                </a:cxn>
                <a:cxn ang="0">
                  <a:pos x="26" y="0"/>
                </a:cxn>
              </a:cxnLst>
              <a:rect l="0" t="0" r="r" b="b"/>
              <a:pathLst>
                <a:path w="72" h="103">
                  <a:moveTo>
                    <a:pt x="26" y="0"/>
                  </a:moveTo>
                  <a:lnTo>
                    <a:pt x="27" y="0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3" y="24"/>
                  </a:lnTo>
                  <a:lnTo>
                    <a:pt x="46" y="37"/>
                  </a:lnTo>
                  <a:lnTo>
                    <a:pt x="48" y="39"/>
                  </a:lnTo>
                  <a:lnTo>
                    <a:pt x="50" y="40"/>
                  </a:lnTo>
                  <a:lnTo>
                    <a:pt x="53" y="40"/>
                  </a:lnTo>
                  <a:lnTo>
                    <a:pt x="62" y="37"/>
                  </a:lnTo>
                  <a:lnTo>
                    <a:pt x="60" y="41"/>
                  </a:lnTo>
                  <a:lnTo>
                    <a:pt x="60" y="44"/>
                  </a:lnTo>
                  <a:lnTo>
                    <a:pt x="65" y="49"/>
                  </a:lnTo>
                  <a:lnTo>
                    <a:pt x="66" y="49"/>
                  </a:lnTo>
                  <a:lnTo>
                    <a:pt x="68" y="50"/>
                  </a:lnTo>
                  <a:lnTo>
                    <a:pt x="69" y="50"/>
                  </a:lnTo>
                  <a:lnTo>
                    <a:pt x="69" y="51"/>
                  </a:lnTo>
                  <a:lnTo>
                    <a:pt x="72" y="83"/>
                  </a:lnTo>
                  <a:lnTo>
                    <a:pt x="70" y="89"/>
                  </a:lnTo>
                  <a:lnTo>
                    <a:pt x="69" y="93"/>
                  </a:lnTo>
                  <a:lnTo>
                    <a:pt x="63" y="99"/>
                  </a:lnTo>
                  <a:lnTo>
                    <a:pt x="55" y="100"/>
                  </a:lnTo>
                  <a:lnTo>
                    <a:pt x="45" y="103"/>
                  </a:lnTo>
                  <a:lnTo>
                    <a:pt x="36" y="102"/>
                  </a:lnTo>
                  <a:lnTo>
                    <a:pt x="27" y="93"/>
                  </a:lnTo>
                  <a:lnTo>
                    <a:pt x="22" y="82"/>
                  </a:lnTo>
                  <a:lnTo>
                    <a:pt x="0" y="17"/>
                  </a:lnTo>
                  <a:lnTo>
                    <a:pt x="0" y="8"/>
                  </a:lnTo>
                  <a:lnTo>
                    <a:pt x="3" y="4"/>
                  </a:lnTo>
                  <a:lnTo>
                    <a:pt x="6" y="13"/>
                  </a:lnTo>
                  <a:lnTo>
                    <a:pt x="15" y="19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0" y="7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70" name="Freeform 156">
              <a:extLst>
                <a:ext uri="{FF2B5EF4-FFF2-40B4-BE49-F238E27FC236}">
                  <a16:creationId xmlns:a16="http://schemas.microsoft.com/office/drawing/2014/main" xmlns="" id="{DE1749A5-B49E-40CF-B84A-C48ECC010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313" y="3022600"/>
              <a:ext cx="273050" cy="168275"/>
            </a:xfrm>
            <a:custGeom>
              <a:avLst/>
              <a:gdLst/>
              <a:ahLst/>
              <a:cxnLst>
                <a:cxn ang="0">
                  <a:pos x="65" y="2"/>
                </a:cxn>
                <a:cxn ang="0">
                  <a:pos x="69" y="5"/>
                </a:cxn>
                <a:cxn ang="0">
                  <a:pos x="73" y="8"/>
                </a:cxn>
                <a:cxn ang="0">
                  <a:pos x="100" y="29"/>
                </a:cxn>
                <a:cxn ang="0">
                  <a:pos x="110" y="56"/>
                </a:cxn>
                <a:cxn ang="0">
                  <a:pos x="106" y="59"/>
                </a:cxn>
                <a:cxn ang="0">
                  <a:pos x="109" y="66"/>
                </a:cxn>
                <a:cxn ang="0">
                  <a:pos x="135" y="76"/>
                </a:cxn>
                <a:cxn ang="0">
                  <a:pos x="140" y="76"/>
                </a:cxn>
                <a:cxn ang="0">
                  <a:pos x="146" y="82"/>
                </a:cxn>
                <a:cxn ang="0">
                  <a:pos x="155" y="79"/>
                </a:cxn>
                <a:cxn ang="0">
                  <a:pos x="161" y="82"/>
                </a:cxn>
                <a:cxn ang="0">
                  <a:pos x="163" y="85"/>
                </a:cxn>
                <a:cxn ang="0">
                  <a:pos x="172" y="91"/>
                </a:cxn>
                <a:cxn ang="0">
                  <a:pos x="168" y="92"/>
                </a:cxn>
                <a:cxn ang="0">
                  <a:pos x="162" y="96"/>
                </a:cxn>
                <a:cxn ang="0">
                  <a:pos x="158" y="106"/>
                </a:cxn>
                <a:cxn ang="0">
                  <a:pos x="148" y="105"/>
                </a:cxn>
                <a:cxn ang="0">
                  <a:pos x="136" y="101"/>
                </a:cxn>
                <a:cxn ang="0">
                  <a:pos x="132" y="96"/>
                </a:cxn>
                <a:cxn ang="0">
                  <a:pos x="122" y="86"/>
                </a:cxn>
                <a:cxn ang="0">
                  <a:pos x="115" y="92"/>
                </a:cxn>
                <a:cxn ang="0">
                  <a:pos x="102" y="91"/>
                </a:cxn>
                <a:cxn ang="0">
                  <a:pos x="97" y="95"/>
                </a:cxn>
                <a:cxn ang="0">
                  <a:pos x="93" y="91"/>
                </a:cxn>
                <a:cxn ang="0">
                  <a:pos x="63" y="94"/>
                </a:cxn>
                <a:cxn ang="0">
                  <a:pos x="56" y="95"/>
                </a:cxn>
                <a:cxn ang="0">
                  <a:pos x="32" y="89"/>
                </a:cxn>
                <a:cxn ang="0">
                  <a:pos x="23" y="76"/>
                </a:cxn>
                <a:cxn ang="0">
                  <a:pos x="26" y="75"/>
                </a:cxn>
                <a:cxn ang="0">
                  <a:pos x="32" y="66"/>
                </a:cxn>
                <a:cxn ang="0">
                  <a:pos x="39" y="61"/>
                </a:cxn>
                <a:cxn ang="0">
                  <a:pos x="40" y="51"/>
                </a:cxn>
                <a:cxn ang="0">
                  <a:pos x="36" y="43"/>
                </a:cxn>
                <a:cxn ang="0">
                  <a:pos x="26" y="39"/>
                </a:cxn>
                <a:cxn ang="0">
                  <a:pos x="20" y="28"/>
                </a:cxn>
                <a:cxn ang="0">
                  <a:pos x="13" y="20"/>
                </a:cxn>
                <a:cxn ang="0">
                  <a:pos x="0" y="18"/>
                </a:cxn>
                <a:cxn ang="0">
                  <a:pos x="7" y="10"/>
                </a:cxn>
                <a:cxn ang="0">
                  <a:pos x="23" y="8"/>
                </a:cxn>
                <a:cxn ang="0">
                  <a:pos x="34" y="5"/>
                </a:cxn>
                <a:cxn ang="0">
                  <a:pos x="47" y="8"/>
                </a:cxn>
                <a:cxn ang="0">
                  <a:pos x="52" y="9"/>
                </a:cxn>
                <a:cxn ang="0">
                  <a:pos x="57" y="10"/>
                </a:cxn>
                <a:cxn ang="0">
                  <a:pos x="60" y="8"/>
                </a:cxn>
                <a:cxn ang="0">
                  <a:pos x="59" y="5"/>
                </a:cxn>
              </a:cxnLst>
              <a:rect l="0" t="0" r="r" b="b"/>
              <a:pathLst>
                <a:path w="172" h="106">
                  <a:moveTo>
                    <a:pt x="59" y="0"/>
                  </a:moveTo>
                  <a:lnTo>
                    <a:pt x="62" y="0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9" y="3"/>
                  </a:lnTo>
                  <a:lnTo>
                    <a:pt x="69" y="5"/>
                  </a:lnTo>
                  <a:lnTo>
                    <a:pt x="72" y="5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3" y="5"/>
                  </a:lnTo>
                  <a:lnTo>
                    <a:pt x="80" y="9"/>
                  </a:lnTo>
                  <a:lnTo>
                    <a:pt x="100" y="29"/>
                  </a:lnTo>
                  <a:lnTo>
                    <a:pt x="108" y="42"/>
                  </a:lnTo>
                  <a:lnTo>
                    <a:pt x="110" y="53"/>
                  </a:lnTo>
                  <a:lnTo>
                    <a:pt x="110" y="56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06" y="59"/>
                  </a:lnTo>
                  <a:lnTo>
                    <a:pt x="106" y="62"/>
                  </a:lnTo>
                  <a:lnTo>
                    <a:pt x="108" y="65"/>
                  </a:lnTo>
                  <a:lnTo>
                    <a:pt x="109" y="66"/>
                  </a:lnTo>
                  <a:lnTo>
                    <a:pt x="122" y="75"/>
                  </a:lnTo>
                  <a:lnTo>
                    <a:pt x="126" y="76"/>
                  </a:lnTo>
                  <a:lnTo>
                    <a:pt x="135" y="76"/>
                  </a:lnTo>
                  <a:lnTo>
                    <a:pt x="139" y="72"/>
                  </a:lnTo>
                  <a:lnTo>
                    <a:pt x="140" y="72"/>
                  </a:lnTo>
                  <a:lnTo>
                    <a:pt x="140" y="76"/>
                  </a:lnTo>
                  <a:lnTo>
                    <a:pt x="145" y="81"/>
                  </a:lnTo>
                  <a:lnTo>
                    <a:pt x="145" y="82"/>
                  </a:lnTo>
                  <a:lnTo>
                    <a:pt x="146" y="82"/>
                  </a:lnTo>
                  <a:lnTo>
                    <a:pt x="148" y="81"/>
                  </a:lnTo>
                  <a:lnTo>
                    <a:pt x="148" y="79"/>
                  </a:lnTo>
                  <a:lnTo>
                    <a:pt x="155" y="79"/>
                  </a:lnTo>
                  <a:lnTo>
                    <a:pt x="159" y="81"/>
                  </a:lnTo>
                  <a:lnTo>
                    <a:pt x="159" y="82"/>
                  </a:lnTo>
                  <a:lnTo>
                    <a:pt x="161" y="82"/>
                  </a:lnTo>
                  <a:lnTo>
                    <a:pt x="161" y="83"/>
                  </a:lnTo>
                  <a:lnTo>
                    <a:pt x="162" y="83"/>
                  </a:lnTo>
                  <a:lnTo>
                    <a:pt x="163" y="85"/>
                  </a:lnTo>
                  <a:lnTo>
                    <a:pt x="166" y="86"/>
                  </a:lnTo>
                  <a:lnTo>
                    <a:pt x="169" y="89"/>
                  </a:lnTo>
                  <a:lnTo>
                    <a:pt x="172" y="91"/>
                  </a:lnTo>
                  <a:lnTo>
                    <a:pt x="172" y="94"/>
                  </a:lnTo>
                  <a:lnTo>
                    <a:pt x="171" y="95"/>
                  </a:lnTo>
                  <a:lnTo>
                    <a:pt x="168" y="92"/>
                  </a:lnTo>
                  <a:lnTo>
                    <a:pt x="166" y="92"/>
                  </a:lnTo>
                  <a:lnTo>
                    <a:pt x="163" y="94"/>
                  </a:lnTo>
                  <a:lnTo>
                    <a:pt x="162" y="96"/>
                  </a:lnTo>
                  <a:lnTo>
                    <a:pt x="159" y="98"/>
                  </a:lnTo>
                  <a:lnTo>
                    <a:pt x="159" y="105"/>
                  </a:lnTo>
                  <a:lnTo>
                    <a:pt x="158" y="106"/>
                  </a:lnTo>
                  <a:lnTo>
                    <a:pt x="155" y="106"/>
                  </a:lnTo>
                  <a:lnTo>
                    <a:pt x="155" y="105"/>
                  </a:lnTo>
                  <a:lnTo>
                    <a:pt x="148" y="105"/>
                  </a:lnTo>
                  <a:lnTo>
                    <a:pt x="146" y="104"/>
                  </a:lnTo>
                  <a:lnTo>
                    <a:pt x="145" y="101"/>
                  </a:lnTo>
                  <a:lnTo>
                    <a:pt x="136" y="101"/>
                  </a:lnTo>
                  <a:lnTo>
                    <a:pt x="133" y="99"/>
                  </a:lnTo>
                  <a:lnTo>
                    <a:pt x="133" y="98"/>
                  </a:lnTo>
                  <a:lnTo>
                    <a:pt x="132" y="96"/>
                  </a:lnTo>
                  <a:lnTo>
                    <a:pt x="130" y="94"/>
                  </a:lnTo>
                  <a:lnTo>
                    <a:pt x="125" y="88"/>
                  </a:lnTo>
                  <a:lnTo>
                    <a:pt x="122" y="86"/>
                  </a:lnTo>
                  <a:lnTo>
                    <a:pt x="118" y="86"/>
                  </a:lnTo>
                  <a:lnTo>
                    <a:pt x="115" y="89"/>
                  </a:lnTo>
                  <a:lnTo>
                    <a:pt x="115" y="92"/>
                  </a:lnTo>
                  <a:lnTo>
                    <a:pt x="112" y="92"/>
                  </a:lnTo>
                  <a:lnTo>
                    <a:pt x="108" y="91"/>
                  </a:lnTo>
                  <a:lnTo>
                    <a:pt x="102" y="91"/>
                  </a:lnTo>
                  <a:lnTo>
                    <a:pt x="99" y="94"/>
                  </a:lnTo>
                  <a:lnTo>
                    <a:pt x="99" y="95"/>
                  </a:lnTo>
                  <a:lnTo>
                    <a:pt x="97" y="95"/>
                  </a:lnTo>
                  <a:lnTo>
                    <a:pt x="95" y="92"/>
                  </a:lnTo>
                  <a:lnTo>
                    <a:pt x="95" y="91"/>
                  </a:lnTo>
                  <a:lnTo>
                    <a:pt x="93" y="91"/>
                  </a:lnTo>
                  <a:lnTo>
                    <a:pt x="80" y="88"/>
                  </a:lnTo>
                  <a:lnTo>
                    <a:pt x="69" y="88"/>
                  </a:lnTo>
                  <a:lnTo>
                    <a:pt x="63" y="94"/>
                  </a:lnTo>
                  <a:lnTo>
                    <a:pt x="59" y="94"/>
                  </a:lnTo>
                  <a:lnTo>
                    <a:pt x="57" y="95"/>
                  </a:lnTo>
                  <a:lnTo>
                    <a:pt x="56" y="95"/>
                  </a:lnTo>
                  <a:lnTo>
                    <a:pt x="46" y="96"/>
                  </a:lnTo>
                  <a:lnTo>
                    <a:pt x="33" y="91"/>
                  </a:lnTo>
                  <a:lnTo>
                    <a:pt x="32" y="89"/>
                  </a:lnTo>
                  <a:lnTo>
                    <a:pt x="32" y="86"/>
                  </a:lnTo>
                  <a:lnTo>
                    <a:pt x="24" y="79"/>
                  </a:lnTo>
                  <a:lnTo>
                    <a:pt x="23" y="76"/>
                  </a:lnTo>
                  <a:lnTo>
                    <a:pt x="23" y="73"/>
                  </a:lnTo>
                  <a:lnTo>
                    <a:pt x="24" y="73"/>
                  </a:lnTo>
                  <a:lnTo>
                    <a:pt x="26" y="75"/>
                  </a:lnTo>
                  <a:lnTo>
                    <a:pt x="29" y="76"/>
                  </a:lnTo>
                  <a:lnTo>
                    <a:pt x="32" y="76"/>
                  </a:lnTo>
                  <a:lnTo>
                    <a:pt x="32" y="66"/>
                  </a:lnTo>
                  <a:lnTo>
                    <a:pt x="34" y="63"/>
                  </a:lnTo>
                  <a:lnTo>
                    <a:pt x="36" y="63"/>
                  </a:lnTo>
                  <a:lnTo>
                    <a:pt x="39" y="61"/>
                  </a:lnTo>
                  <a:lnTo>
                    <a:pt x="39" y="59"/>
                  </a:lnTo>
                  <a:lnTo>
                    <a:pt x="40" y="55"/>
                  </a:lnTo>
                  <a:lnTo>
                    <a:pt x="40" y="51"/>
                  </a:lnTo>
                  <a:lnTo>
                    <a:pt x="39" y="48"/>
                  </a:lnTo>
                  <a:lnTo>
                    <a:pt x="37" y="46"/>
                  </a:lnTo>
                  <a:lnTo>
                    <a:pt x="36" y="43"/>
                  </a:lnTo>
                  <a:lnTo>
                    <a:pt x="33" y="40"/>
                  </a:lnTo>
                  <a:lnTo>
                    <a:pt x="29" y="40"/>
                  </a:lnTo>
                  <a:lnTo>
                    <a:pt x="26" y="39"/>
                  </a:lnTo>
                  <a:lnTo>
                    <a:pt x="23" y="33"/>
                  </a:lnTo>
                  <a:lnTo>
                    <a:pt x="22" y="32"/>
                  </a:lnTo>
                  <a:lnTo>
                    <a:pt x="20" y="28"/>
                  </a:lnTo>
                  <a:lnTo>
                    <a:pt x="19" y="25"/>
                  </a:lnTo>
                  <a:lnTo>
                    <a:pt x="16" y="23"/>
                  </a:lnTo>
                  <a:lnTo>
                    <a:pt x="13" y="20"/>
                  </a:lnTo>
                  <a:lnTo>
                    <a:pt x="4" y="20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7" y="10"/>
                  </a:lnTo>
                  <a:lnTo>
                    <a:pt x="10" y="9"/>
                  </a:lnTo>
                  <a:lnTo>
                    <a:pt x="16" y="9"/>
                  </a:lnTo>
                  <a:lnTo>
                    <a:pt x="23" y="8"/>
                  </a:lnTo>
                  <a:lnTo>
                    <a:pt x="33" y="8"/>
                  </a:lnTo>
                  <a:lnTo>
                    <a:pt x="33" y="6"/>
                  </a:lnTo>
                  <a:lnTo>
                    <a:pt x="34" y="5"/>
                  </a:lnTo>
                  <a:lnTo>
                    <a:pt x="39" y="9"/>
                  </a:lnTo>
                  <a:lnTo>
                    <a:pt x="43" y="9"/>
                  </a:lnTo>
                  <a:lnTo>
                    <a:pt x="47" y="8"/>
                  </a:lnTo>
                  <a:lnTo>
                    <a:pt x="49" y="8"/>
                  </a:lnTo>
                  <a:lnTo>
                    <a:pt x="50" y="9"/>
                  </a:lnTo>
                  <a:lnTo>
                    <a:pt x="52" y="9"/>
                  </a:lnTo>
                  <a:lnTo>
                    <a:pt x="53" y="8"/>
                  </a:lnTo>
                  <a:lnTo>
                    <a:pt x="54" y="8"/>
                  </a:lnTo>
                  <a:lnTo>
                    <a:pt x="57" y="10"/>
                  </a:lnTo>
                  <a:lnTo>
                    <a:pt x="59" y="10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2" y="9"/>
                  </a:lnTo>
                  <a:lnTo>
                    <a:pt x="63" y="9"/>
                  </a:lnTo>
                  <a:lnTo>
                    <a:pt x="59" y="5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71" name="Freeform 157">
              <a:extLst>
                <a:ext uri="{FF2B5EF4-FFF2-40B4-BE49-F238E27FC236}">
                  <a16:creationId xmlns:a16="http://schemas.microsoft.com/office/drawing/2014/main" xmlns="" id="{3E9C5725-2FF1-4D89-B876-5476CAFCD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00" y="3492500"/>
              <a:ext cx="7937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72" name="Rectangle 158">
              <a:extLst>
                <a:ext uri="{FF2B5EF4-FFF2-40B4-BE49-F238E27FC236}">
                  <a16:creationId xmlns:a16="http://schemas.microsoft.com/office/drawing/2014/main" xmlns="" id="{62F1EDA4-71B7-4CEB-8414-8F0262213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9638" y="3416300"/>
              <a:ext cx="4762" cy="4763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73" name="Freeform 159">
              <a:extLst>
                <a:ext uri="{FF2B5EF4-FFF2-40B4-BE49-F238E27FC236}">
                  <a16:creationId xmlns:a16="http://schemas.microsoft.com/office/drawing/2014/main" xmlns="" id="{66C1B429-E590-44FA-845A-AD5E4D4F4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363" y="3432175"/>
              <a:ext cx="38100" cy="476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3" y="0"/>
                </a:cxn>
                <a:cxn ang="0">
                  <a:pos x="24" y="2"/>
                </a:cxn>
                <a:cxn ang="0">
                  <a:pos x="24" y="5"/>
                </a:cxn>
                <a:cxn ang="0">
                  <a:pos x="21" y="10"/>
                </a:cxn>
                <a:cxn ang="0">
                  <a:pos x="20" y="12"/>
                </a:cxn>
                <a:cxn ang="0">
                  <a:pos x="20" y="15"/>
                </a:cxn>
                <a:cxn ang="0">
                  <a:pos x="23" y="23"/>
                </a:cxn>
                <a:cxn ang="0">
                  <a:pos x="23" y="29"/>
                </a:cxn>
                <a:cxn ang="0">
                  <a:pos x="21" y="29"/>
                </a:cxn>
                <a:cxn ang="0">
                  <a:pos x="20" y="30"/>
                </a:cxn>
                <a:cxn ang="0">
                  <a:pos x="17" y="30"/>
                </a:cxn>
                <a:cxn ang="0">
                  <a:pos x="11" y="25"/>
                </a:cxn>
                <a:cxn ang="0">
                  <a:pos x="11" y="23"/>
                </a:cxn>
                <a:cxn ang="0">
                  <a:pos x="3" y="23"/>
                </a:cxn>
                <a:cxn ang="0">
                  <a:pos x="1" y="25"/>
                </a:cxn>
                <a:cxn ang="0">
                  <a:pos x="0" y="25"/>
                </a:cxn>
                <a:cxn ang="0">
                  <a:pos x="0" y="20"/>
                </a:cxn>
                <a:cxn ang="0">
                  <a:pos x="1" y="19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3" y="2"/>
                </a:cxn>
                <a:cxn ang="0">
                  <a:pos x="6" y="2"/>
                </a:cxn>
                <a:cxn ang="0">
                  <a:pos x="7" y="3"/>
                </a:cxn>
                <a:cxn ang="0">
                  <a:pos x="10" y="5"/>
                </a:cxn>
                <a:cxn ang="0">
                  <a:pos x="14" y="5"/>
                </a:cxn>
                <a:cxn ang="0">
                  <a:pos x="16" y="3"/>
                </a:cxn>
                <a:cxn ang="0">
                  <a:pos x="19" y="2"/>
                </a:cxn>
                <a:cxn ang="0">
                  <a:pos x="20" y="0"/>
                </a:cxn>
              </a:cxnLst>
              <a:rect l="0" t="0" r="r" b="b"/>
              <a:pathLst>
                <a:path w="24" h="30">
                  <a:moveTo>
                    <a:pt x="20" y="0"/>
                  </a:moveTo>
                  <a:lnTo>
                    <a:pt x="23" y="0"/>
                  </a:lnTo>
                  <a:lnTo>
                    <a:pt x="24" y="2"/>
                  </a:lnTo>
                  <a:lnTo>
                    <a:pt x="24" y="5"/>
                  </a:lnTo>
                  <a:lnTo>
                    <a:pt x="21" y="10"/>
                  </a:lnTo>
                  <a:lnTo>
                    <a:pt x="20" y="12"/>
                  </a:lnTo>
                  <a:lnTo>
                    <a:pt x="20" y="15"/>
                  </a:lnTo>
                  <a:lnTo>
                    <a:pt x="23" y="23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20" y="30"/>
                  </a:lnTo>
                  <a:lnTo>
                    <a:pt x="17" y="30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3" y="23"/>
                  </a:lnTo>
                  <a:lnTo>
                    <a:pt x="1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6" y="2"/>
                  </a:lnTo>
                  <a:lnTo>
                    <a:pt x="7" y="3"/>
                  </a:lnTo>
                  <a:lnTo>
                    <a:pt x="10" y="5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9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74" name="Freeform 160">
              <a:extLst>
                <a:ext uri="{FF2B5EF4-FFF2-40B4-BE49-F238E27FC236}">
                  <a16:creationId xmlns:a16="http://schemas.microsoft.com/office/drawing/2014/main" xmlns="" id="{6C7EA16D-C0B3-4384-961B-6A7B92414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850" y="3457575"/>
              <a:ext cx="25400" cy="317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2"/>
                </a:cxn>
                <a:cxn ang="0">
                  <a:pos x="16" y="10"/>
                </a:cxn>
                <a:cxn ang="0">
                  <a:pos x="9" y="10"/>
                </a:cxn>
                <a:cxn ang="0">
                  <a:pos x="9" y="12"/>
                </a:cxn>
                <a:cxn ang="0">
                  <a:pos x="7" y="12"/>
                </a:cxn>
                <a:cxn ang="0">
                  <a:pos x="4" y="17"/>
                </a:cxn>
                <a:cxn ang="0">
                  <a:pos x="1" y="20"/>
                </a:cxn>
                <a:cxn ang="0">
                  <a:pos x="1" y="19"/>
                </a:cxn>
                <a:cxn ang="0">
                  <a:pos x="0" y="16"/>
                </a:cxn>
                <a:cxn ang="0">
                  <a:pos x="1" y="16"/>
                </a:cxn>
                <a:cxn ang="0">
                  <a:pos x="1" y="14"/>
                </a:cxn>
                <a:cxn ang="0">
                  <a:pos x="3" y="14"/>
                </a:cxn>
                <a:cxn ang="0">
                  <a:pos x="3" y="10"/>
                </a:cxn>
                <a:cxn ang="0">
                  <a:pos x="4" y="6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12" y="0"/>
                </a:cxn>
              </a:cxnLst>
              <a:rect l="0" t="0" r="r" b="b"/>
              <a:pathLst>
                <a:path w="16" h="20">
                  <a:moveTo>
                    <a:pt x="12" y="0"/>
                  </a:moveTo>
                  <a:lnTo>
                    <a:pt x="16" y="2"/>
                  </a:lnTo>
                  <a:lnTo>
                    <a:pt x="16" y="10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4" y="17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4" y="6"/>
                  </a:lnTo>
                  <a:lnTo>
                    <a:pt x="6" y="3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75" name="Rectangle 161">
              <a:extLst>
                <a:ext uri="{FF2B5EF4-FFF2-40B4-BE49-F238E27FC236}">
                  <a16:creationId xmlns:a16="http://schemas.microsoft.com/office/drawing/2014/main" xmlns="" id="{1920D372-7B9A-4D01-B6E5-92C22CA8A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1700" y="3492500"/>
              <a:ext cx="3175" cy="7938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76" name="Freeform 162">
              <a:extLst>
                <a:ext uri="{FF2B5EF4-FFF2-40B4-BE49-F238E27FC236}">
                  <a16:creationId xmlns:a16="http://schemas.microsoft.com/office/drawing/2014/main" xmlns="" id="{E1EEE8AF-6E59-4BAA-8CF0-86D71484B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8188" y="966788"/>
              <a:ext cx="979487" cy="1150938"/>
            </a:xfrm>
            <a:custGeom>
              <a:avLst/>
              <a:gdLst/>
              <a:ahLst/>
              <a:cxnLst>
                <a:cxn ang="0">
                  <a:pos x="499" y="37"/>
                </a:cxn>
                <a:cxn ang="0">
                  <a:pos x="506" y="56"/>
                </a:cxn>
                <a:cxn ang="0">
                  <a:pos x="496" y="83"/>
                </a:cxn>
                <a:cxn ang="0">
                  <a:pos x="526" y="80"/>
                </a:cxn>
                <a:cxn ang="0">
                  <a:pos x="551" y="96"/>
                </a:cxn>
                <a:cxn ang="0">
                  <a:pos x="552" y="103"/>
                </a:cxn>
                <a:cxn ang="0">
                  <a:pos x="571" y="121"/>
                </a:cxn>
                <a:cxn ang="0">
                  <a:pos x="561" y="139"/>
                </a:cxn>
                <a:cxn ang="0">
                  <a:pos x="498" y="172"/>
                </a:cxn>
                <a:cxn ang="0">
                  <a:pos x="468" y="190"/>
                </a:cxn>
                <a:cxn ang="0">
                  <a:pos x="435" y="228"/>
                </a:cxn>
                <a:cxn ang="0">
                  <a:pos x="406" y="226"/>
                </a:cxn>
                <a:cxn ang="0">
                  <a:pos x="410" y="245"/>
                </a:cxn>
                <a:cxn ang="0">
                  <a:pos x="465" y="289"/>
                </a:cxn>
                <a:cxn ang="0">
                  <a:pos x="435" y="362"/>
                </a:cxn>
                <a:cxn ang="0">
                  <a:pos x="448" y="371"/>
                </a:cxn>
                <a:cxn ang="0">
                  <a:pos x="489" y="352"/>
                </a:cxn>
                <a:cxn ang="0">
                  <a:pos x="503" y="345"/>
                </a:cxn>
                <a:cxn ang="0">
                  <a:pos x="534" y="361"/>
                </a:cxn>
                <a:cxn ang="0">
                  <a:pos x="561" y="345"/>
                </a:cxn>
                <a:cxn ang="0">
                  <a:pos x="592" y="345"/>
                </a:cxn>
                <a:cxn ang="0">
                  <a:pos x="601" y="381"/>
                </a:cxn>
                <a:cxn ang="0">
                  <a:pos x="558" y="411"/>
                </a:cxn>
                <a:cxn ang="0">
                  <a:pos x="577" y="435"/>
                </a:cxn>
                <a:cxn ang="0">
                  <a:pos x="584" y="471"/>
                </a:cxn>
                <a:cxn ang="0">
                  <a:pos x="554" y="498"/>
                </a:cxn>
                <a:cxn ang="0">
                  <a:pos x="528" y="508"/>
                </a:cxn>
                <a:cxn ang="0">
                  <a:pos x="505" y="596"/>
                </a:cxn>
                <a:cxn ang="0">
                  <a:pos x="415" y="592"/>
                </a:cxn>
                <a:cxn ang="0">
                  <a:pos x="354" y="569"/>
                </a:cxn>
                <a:cxn ang="0">
                  <a:pos x="314" y="613"/>
                </a:cxn>
                <a:cxn ang="0">
                  <a:pos x="280" y="642"/>
                </a:cxn>
                <a:cxn ang="0">
                  <a:pos x="243" y="692"/>
                </a:cxn>
                <a:cxn ang="0">
                  <a:pos x="161" y="718"/>
                </a:cxn>
                <a:cxn ang="0">
                  <a:pos x="103" y="705"/>
                </a:cxn>
                <a:cxn ang="0">
                  <a:pos x="25" y="655"/>
                </a:cxn>
                <a:cxn ang="0">
                  <a:pos x="38" y="602"/>
                </a:cxn>
                <a:cxn ang="0">
                  <a:pos x="0" y="511"/>
                </a:cxn>
                <a:cxn ang="0">
                  <a:pos x="36" y="464"/>
                </a:cxn>
                <a:cxn ang="0">
                  <a:pos x="75" y="410"/>
                </a:cxn>
                <a:cxn ang="0">
                  <a:pos x="105" y="407"/>
                </a:cxn>
                <a:cxn ang="0">
                  <a:pos x="134" y="407"/>
                </a:cxn>
                <a:cxn ang="0">
                  <a:pos x="155" y="381"/>
                </a:cxn>
                <a:cxn ang="0">
                  <a:pos x="95" y="368"/>
                </a:cxn>
                <a:cxn ang="0">
                  <a:pos x="75" y="346"/>
                </a:cxn>
                <a:cxn ang="0">
                  <a:pos x="102" y="316"/>
                </a:cxn>
                <a:cxn ang="0">
                  <a:pos x="128" y="282"/>
                </a:cxn>
                <a:cxn ang="0">
                  <a:pos x="184" y="220"/>
                </a:cxn>
                <a:cxn ang="0">
                  <a:pos x="233" y="186"/>
                </a:cxn>
                <a:cxn ang="0">
                  <a:pos x="314" y="134"/>
                </a:cxn>
                <a:cxn ang="0">
                  <a:pos x="331" y="124"/>
                </a:cxn>
                <a:cxn ang="0">
                  <a:pos x="341" y="110"/>
                </a:cxn>
                <a:cxn ang="0">
                  <a:pos x="400" y="113"/>
                </a:cxn>
                <a:cxn ang="0">
                  <a:pos x="429" y="119"/>
                </a:cxn>
                <a:cxn ang="0">
                  <a:pos x="430" y="97"/>
                </a:cxn>
                <a:cxn ang="0">
                  <a:pos x="393" y="104"/>
                </a:cxn>
                <a:cxn ang="0">
                  <a:pos x="416" y="61"/>
                </a:cxn>
                <a:cxn ang="0">
                  <a:pos x="412" y="47"/>
                </a:cxn>
                <a:cxn ang="0">
                  <a:pos x="469" y="18"/>
                </a:cxn>
              </a:cxnLst>
              <a:rect l="0" t="0" r="r" b="b"/>
              <a:pathLst>
                <a:path w="617" h="725">
                  <a:moveTo>
                    <a:pt x="485" y="0"/>
                  </a:moveTo>
                  <a:lnTo>
                    <a:pt x="486" y="0"/>
                  </a:lnTo>
                  <a:lnTo>
                    <a:pt x="491" y="4"/>
                  </a:lnTo>
                  <a:lnTo>
                    <a:pt x="491" y="10"/>
                  </a:lnTo>
                  <a:lnTo>
                    <a:pt x="488" y="24"/>
                  </a:lnTo>
                  <a:lnTo>
                    <a:pt x="491" y="27"/>
                  </a:lnTo>
                  <a:lnTo>
                    <a:pt x="496" y="30"/>
                  </a:lnTo>
                  <a:lnTo>
                    <a:pt x="499" y="30"/>
                  </a:lnTo>
                  <a:lnTo>
                    <a:pt x="502" y="33"/>
                  </a:lnTo>
                  <a:lnTo>
                    <a:pt x="502" y="35"/>
                  </a:lnTo>
                  <a:lnTo>
                    <a:pt x="499" y="37"/>
                  </a:lnTo>
                  <a:lnTo>
                    <a:pt x="498" y="40"/>
                  </a:lnTo>
                  <a:lnTo>
                    <a:pt x="493" y="41"/>
                  </a:lnTo>
                  <a:lnTo>
                    <a:pt x="492" y="44"/>
                  </a:lnTo>
                  <a:lnTo>
                    <a:pt x="489" y="45"/>
                  </a:lnTo>
                  <a:lnTo>
                    <a:pt x="489" y="48"/>
                  </a:lnTo>
                  <a:lnTo>
                    <a:pt x="496" y="48"/>
                  </a:lnTo>
                  <a:lnTo>
                    <a:pt x="501" y="47"/>
                  </a:lnTo>
                  <a:lnTo>
                    <a:pt x="505" y="47"/>
                  </a:lnTo>
                  <a:lnTo>
                    <a:pt x="508" y="48"/>
                  </a:lnTo>
                  <a:lnTo>
                    <a:pt x="508" y="53"/>
                  </a:lnTo>
                  <a:lnTo>
                    <a:pt x="506" y="56"/>
                  </a:lnTo>
                  <a:lnTo>
                    <a:pt x="503" y="58"/>
                  </a:lnTo>
                  <a:lnTo>
                    <a:pt x="505" y="61"/>
                  </a:lnTo>
                  <a:lnTo>
                    <a:pt x="505" y="66"/>
                  </a:lnTo>
                  <a:lnTo>
                    <a:pt x="503" y="67"/>
                  </a:lnTo>
                  <a:lnTo>
                    <a:pt x="499" y="70"/>
                  </a:lnTo>
                  <a:lnTo>
                    <a:pt x="496" y="71"/>
                  </a:lnTo>
                  <a:lnTo>
                    <a:pt x="492" y="74"/>
                  </a:lnTo>
                  <a:lnTo>
                    <a:pt x="491" y="76"/>
                  </a:lnTo>
                  <a:lnTo>
                    <a:pt x="489" y="78"/>
                  </a:lnTo>
                  <a:lnTo>
                    <a:pt x="489" y="81"/>
                  </a:lnTo>
                  <a:lnTo>
                    <a:pt x="496" y="83"/>
                  </a:lnTo>
                  <a:lnTo>
                    <a:pt x="508" y="80"/>
                  </a:lnTo>
                  <a:lnTo>
                    <a:pt x="512" y="78"/>
                  </a:lnTo>
                  <a:lnTo>
                    <a:pt x="513" y="78"/>
                  </a:lnTo>
                  <a:lnTo>
                    <a:pt x="515" y="80"/>
                  </a:lnTo>
                  <a:lnTo>
                    <a:pt x="515" y="84"/>
                  </a:lnTo>
                  <a:lnTo>
                    <a:pt x="516" y="86"/>
                  </a:lnTo>
                  <a:lnTo>
                    <a:pt x="519" y="83"/>
                  </a:lnTo>
                  <a:lnTo>
                    <a:pt x="521" y="80"/>
                  </a:lnTo>
                  <a:lnTo>
                    <a:pt x="522" y="78"/>
                  </a:lnTo>
                  <a:lnTo>
                    <a:pt x="524" y="78"/>
                  </a:lnTo>
                  <a:lnTo>
                    <a:pt x="526" y="80"/>
                  </a:lnTo>
                  <a:lnTo>
                    <a:pt x="528" y="81"/>
                  </a:lnTo>
                  <a:lnTo>
                    <a:pt x="529" y="84"/>
                  </a:lnTo>
                  <a:lnTo>
                    <a:pt x="531" y="86"/>
                  </a:lnTo>
                  <a:lnTo>
                    <a:pt x="532" y="88"/>
                  </a:lnTo>
                  <a:lnTo>
                    <a:pt x="534" y="88"/>
                  </a:lnTo>
                  <a:lnTo>
                    <a:pt x="536" y="90"/>
                  </a:lnTo>
                  <a:lnTo>
                    <a:pt x="544" y="90"/>
                  </a:lnTo>
                  <a:lnTo>
                    <a:pt x="546" y="91"/>
                  </a:lnTo>
                  <a:lnTo>
                    <a:pt x="548" y="91"/>
                  </a:lnTo>
                  <a:lnTo>
                    <a:pt x="551" y="93"/>
                  </a:lnTo>
                  <a:lnTo>
                    <a:pt x="551" y="96"/>
                  </a:lnTo>
                  <a:lnTo>
                    <a:pt x="549" y="97"/>
                  </a:lnTo>
                  <a:lnTo>
                    <a:pt x="546" y="97"/>
                  </a:lnTo>
                  <a:lnTo>
                    <a:pt x="545" y="99"/>
                  </a:lnTo>
                  <a:lnTo>
                    <a:pt x="542" y="100"/>
                  </a:lnTo>
                  <a:lnTo>
                    <a:pt x="541" y="100"/>
                  </a:lnTo>
                  <a:lnTo>
                    <a:pt x="539" y="101"/>
                  </a:lnTo>
                  <a:lnTo>
                    <a:pt x="539" y="103"/>
                  </a:lnTo>
                  <a:lnTo>
                    <a:pt x="541" y="103"/>
                  </a:lnTo>
                  <a:lnTo>
                    <a:pt x="544" y="106"/>
                  </a:lnTo>
                  <a:lnTo>
                    <a:pt x="548" y="106"/>
                  </a:lnTo>
                  <a:lnTo>
                    <a:pt x="552" y="103"/>
                  </a:lnTo>
                  <a:lnTo>
                    <a:pt x="558" y="97"/>
                  </a:lnTo>
                  <a:lnTo>
                    <a:pt x="569" y="97"/>
                  </a:lnTo>
                  <a:lnTo>
                    <a:pt x="572" y="99"/>
                  </a:lnTo>
                  <a:lnTo>
                    <a:pt x="575" y="104"/>
                  </a:lnTo>
                  <a:lnTo>
                    <a:pt x="575" y="106"/>
                  </a:lnTo>
                  <a:lnTo>
                    <a:pt x="574" y="107"/>
                  </a:lnTo>
                  <a:lnTo>
                    <a:pt x="567" y="107"/>
                  </a:lnTo>
                  <a:lnTo>
                    <a:pt x="565" y="109"/>
                  </a:lnTo>
                  <a:lnTo>
                    <a:pt x="564" y="111"/>
                  </a:lnTo>
                  <a:lnTo>
                    <a:pt x="571" y="119"/>
                  </a:lnTo>
                  <a:lnTo>
                    <a:pt x="571" y="121"/>
                  </a:lnTo>
                  <a:lnTo>
                    <a:pt x="569" y="124"/>
                  </a:lnTo>
                  <a:lnTo>
                    <a:pt x="567" y="126"/>
                  </a:lnTo>
                  <a:lnTo>
                    <a:pt x="564" y="126"/>
                  </a:lnTo>
                  <a:lnTo>
                    <a:pt x="558" y="123"/>
                  </a:lnTo>
                  <a:lnTo>
                    <a:pt x="554" y="123"/>
                  </a:lnTo>
                  <a:lnTo>
                    <a:pt x="554" y="126"/>
                  </a:lnTo>
                  <a:lnTo>
                    <a:pt x="555" y="127"/>
                  </a:lnTo>
                  <a:lnTo>
                    <a:pt x="556" y="130"/>
                  </a:lnTo>
                  <a:lnTo>
                    <a:pt x="561" y="134"/>
                  </a:lnTo>
                  <a:lnTo>
                    <a:pt x="562" y="137"/>
                  </a:lnTo>
                  <a:lnTo>
                    <a:pt x="561" y="139"/>
                  </a:lnTo>
                  <a:lnTo>
                    <a:pt x="548" y="144"/>
                  </a:lnTo>
                  <a:lnTo>
                    <a:pt x="536" y="152"/>
                  </a:lnTo>
                  <a:lnTo>
                    <a:pt x="528" y="160"/>
                  </a:lnTo>
                  <a:lnTo>
                    <a:pt x="522" y="173"/>
                  </a:lnTo>
                  <a:lnTo>
                    <a:pt x="518" y="173"/>
                  </a:lnTo>
                  <a:lnTo>
                    <a:pt x="515" y="174"/>
                  </a:lnTo>
                  <a:lnTo>
                    <a:pt x="513" y="176"/>
                  </a:lnTo>
                  <a:lnTo>
                    <a:pt x="512" y="179"/>
                  </a:lnTo>
                  <a:lnTo>
                    <a:pt x="508" y="183"/>
                  </a:lnTo>
                  <a:lnTo>
                    <a:pt x="502" y="180"/>
                  </a:lnTo>
                  <a:lnTo>
                    <a:pt x="498" y="172"/>
                  </a:lnTo>
                  <a:lnTo>
                    <a:pt x="496" y="170"/>
                  </a:lnTo>
                  <a:lnTo>
                    <a:pt x="493" y="169"/>
                  </a:lnTo>
                  <a:lnTo>
                    <a:pt x="491" y="169"/>
                  </a:lnTo>
                  <a:lnTo>
                    <a:pt x="486" y="170"/>
                  </a:lnTo>
                  <a:lnTo>
                    <a:pt x="482" y="170"/>
                  </a:lnTo>
                  <a:lnTo>
                    <a:pt x="479" y="167"/>
                  </a:lnTo>
                  <a:lnTo>
                    <a:pt x="478" y="167"/>
                  </a:lnTo>
                  <a:lnTo>
                    <a:pt x="475" y="170"/>
                  </a:lnTo>
                  <a:lnTo>
                    <a:pt x="473" y="182"/>
                  </a:lnTo>
                  <a:lnTo>
                    <a:pt x="470" y="187"/>
                  </a:lnTo>
                  <a:lnTo>
                    <a:pt x="468" y="190"/>
                  </a:lnTo>
                  <a:lnTo>
                    <a:pt x="463" y="192"/>
                  </a:lnTo>
                  <a:lnTo>
                    <a:pt x="460" y="196"/>
                  </a:lnTo>
                  <a:lnTo>
                    <a:pt x="460" y="212"/>
                  </a:lnTo>
                  <a:lnTo>
                    <a:pt x="459" y="220"/>
                  </a:lnTo>
                  <a:lnTo>
                    <a:pt x="456" y="228"/>
                  </a:lnTo>
                  <a:lnTo>
                    <a:pt x="448" y="230"/>
                  </a:lnTo>
                  <a:lnTo>
                    <a:pt x="445" y="230"/>
                  </a:lnTo>
                  <a:lnTo>
                    <a:pt x="443" y="228"/>
                  </a:lnTo>
                  <a:lnTo>
                    <a:pt x="440" y="226"/>
                  </a:lnTo>
                  <a:lnTo>
                    <a:pt x="436" y="226"/>
                  </a:lnTo>
                  <a:lnTo>
                    <a:pt x="435" y="228"/>
                  </a:lnTo>
                  <a:lnTo>
                    <a:pt x="433" y="228"/>
                  </a:lnTo>
                  <a:lnTo>
                    <a:pt x="427" y="230"/>
                  </a:lnTo>
                  <a:lnTo>
                    <a:pt x="425" y="230"/>
                  </a:lnTo>
                  <a:lnTo>
                    <a:pt x="420" y="229"/>
                  </a:lnTo>
                  <a:lnTo>
                    <a:pt x="416" y="223"/>
                  </a:lnTo>
                  <a:lnTo>
                    <a:pt x="412" y="216"/>
                  </a:lnTo>
                  <a:lnTo>
                    <a:pt x="406" y="212"/>
                  </a:lnTo>
                  <a:lnTo>
                    <a:pt x="399" y="213"/>
                  </a:lnTo>
                  <a:lnTo>
                    <a:pt x="399" y="215"/>
                  </a:lnTo>
                  <a:lnTo>
                    <a:pt x="403" y="223"/>
                  </a:lnTo>
                  <a:lnTo>
                    <a:pt x="406" y="226"/>
                  </a:lnTo>
                  <a:lnTo>
                    <a:pt x="406" y="229"/>
                  </a:lnTo>
                  <a:lnTo>
                    <a:pt x="407" y="230"/>
                  </a:lnTo>
                  <a:lnTo>
                    <a:pt x="406" y="232"/>
                  </a:lnTo>
                  <a:lnTo>
                    <a:pt x="400" y="229"/>
                  </a:lnTo>
                  <a:lnTo>
                    <a:pt x="396" y="229"/>
                  </a:lnTo>
                  <a:lnTo>
                    <a:pt x="394" y="230"/>
                  </a:lnTo>
                  <a:lnTo>
                    <a:pt x="393" y="233"/>
                  </a:lnTo>
                  <a:lnTo>
                    <a:pt x="393" y="239"/>
                  </a:lnTo>
                  <a:lnTo>
                    <a:pt x="409" y="239"/>
                  </a:lnTo>
                  <a:lnTo>
                    <a:pt x="410" y="242"/>
                  </a:lnTo>
                  <a:lnTo>
                    <a:pt x="410" y="245"/>
                  </a:lnTo>
                  <a:lnTo>
                    <a:pt x="415" y="253"/>
                  </a:lnTo>
                  <a:lnTo>
                    <a:pt x="417" y="255"/>
                  </a:lnTo>
                  <a:lnTo>
                    <a:pt x="422" y="256"/>
                  </a:lnTo>
                  <a:lnTo>
                    <a:pt x="432" y="246"/>
                  </a:lnTo>
                  <a:lnTo>
                    <a:pt x="435" y="245"/>
                  </a:lnTo>
                  <a:lnTo>
                    <a:pt x="437" y="245"/>
                  </a:lnTo>
                  <a:lnTo>
                    <a:pt x="445" y="249"/>
                  </a:lnTo>
                  <a:lnTo>
                    <a:pt x="449" y="255"/>
                  </a:lnTo>
                  <a:lnTo>
                    <a:pt x="453" y="263"/>
                  </a:lnTo>
                  <a:lnTo>
                    <a:pt x="460" y="272"/>
                  </a:lnTo>
                  <a:lnTo>
                    <a:pt x="465" y="289"/>
                  </a:lnTo>
                  <a:lnTo>
                    <a:pt x="473" y="306"/>
                  </a:lnTo>
                  <a:lnTo>
                    <a:pt x="473" y="316"/>
                  </a:lnTo>
                  <a:lnTo>
                    <a:pt x="470" y="328"/>
                  </a:lnTo>
                  <a:lnTo>
                    <a:pt x="465" y="339"/>
                  </a:lnTo>
                  <a:lnTo>
                    <a:pt x="458" y="348"/>
                  </a:lnTo>
                  <a:lnTo>
                    <a:pt x="442" y="351"/>
                  </a:lnTo>
                  <a:lnTo>
                    <a:pt x="429" y="355"/>
                  </a:lnTo>
                  <a:lnTo>
                    <a:pt x="422" y="361"/>
                  </a:lnTo>
                  <a:lnTo>
                    <a:pt x="425" y="364"/>
                  </a:lnTo>
                  <a:lnTo>
                    <a:pt x="429" y="364"/>
                  </a:lnTo>
                  <a:lnTo>
                    <a:pt x="435" y="362"/>
                  </a:lnTo>
                  <a:lnTo>
                    <a:pt x="440" y="359"/>
                  </a:lnTo>
                  <a:lnTo>
                    <a:pt x="445" y="358"/>
                  </a:lnTo>
                  <a:lnTo>
                    <a:pt x="446" y="359"/>
                  </a:lnTo>
                  <a:lnTo>
                    <a:pt x="446" y="362"/>
                  </a:lnTo>
                  <a:lnTo>
                    <a:pt x="437" y="371"/>
                  </a:lnTo>
                  <a:lnTo>
                    <a:pt x="433" y="374"/>
                  </a:lnTo>
                  <a:lnTo>
                    <a:pt x="432" y="377"/>
                  </a:lnTo>
                  <a:lnTo>
                    <a:pt x="430" y="381"/>
                  </a:lnTo>
                  <a:lnTo>
                    <a:pt x="439" y="378"/>
                  </a:lnTo>
                  <a:lnTo>
                    <a:pt x="446" y="377"/>
                  </a:lnTo>
                  <a:lnTo>
                    <a:pt x="448" y="371"/>
                  </a:lnTo>
                  <a:lnTo>
                    <a:pt x="452" y="358"/>
                  </a:lnTo>
                  <a:lnTo>
                    <a:pt x="456" y="354"/>
                  </a:lnTo>
                  <a:lnTo>
                    <a:pt x="459" y="354"/>
                  </a:lnTo>
                  <a:lnTo>
                    <a:pt x="463" y="358"/>
                  </a:lnTo>
                  <a:lnTo>
                    <a:pt x="466" y="359"/>
                  </a:lnTo>
                  <a:lnTo>
                    <a:pt x="468" y="359"/>
                  </a:lnTo>
                  <a:lnTo>
                    <a:pt x="469" y="358"/>
                  </a:lnTo>
                  <a:lnTo>
                    <a:pt x="472" y="357"/>
                  </a:lnTo>
                  <a:lnTo>
                    <a:pt x="476" y="355"/>
                  </a:lnTo>
                  <a:lnTo>
                    <a:pt x="486" y="355"/>
                  </a:lnTo>
                  <a:lnTo>
                    <a:pt x="489" y="352"/>
                  </a:lnTo>
                  <a:lnTo>
                    <a:pt x="486" y="351"/>
                  </a:lnTo>
                  <a:lnTo>
                    <a:pt x="485" y="349"/>
                  </a:lnTo>
                  <a:lnTo>
                    <a:pt x="482" y="348"/>
                  </a:lnTo>
                  <a:lnTo>
                    <a:pt x="480" y="345"/>
                  </a:lnTo>
                  <a:lnTo>
                    <a:pt x="480" y="344"/>
                  </a:lnTo>
                  <a:lnTo>
                    <a:pt x="482" y="341"/>
                  </a:lnTo>
                  <a:lnTo>
                    <a:pt x="499" y="338"/>
                  </a:lnTo>
                  <a:lnTo>
                    <a:pt x="501" y="338"/>
                  </a:lnTo>
                  <a:lnTo>
                    <a:pt x="502" y="341"/>
                  </a:lnTo>
                  <a:lnTo>
                    <a:pt x="502" y="342"/>
                  </a:lnTo>
                  <a:lnTo>
                    <a:pt x="503" y="345"/>
                  </a:lnTo>
                  <a:lnTo>
                    <a:pt x="508" y="345"/>
                  </a:lnTo>
                  <a:lnTo>
                    <a:pt x="512" y="344"/>
                  </a:lnTo>
                  <a:lnTo>
                    <a:pt x="522" y="344"/>
                  </a:lnTo>
                  <a:lnTo>
                    <a:pt x="525" y="345"/>
                  </a:lnTo>
                  <a:lnTo>
                    <a:pt x="526" y="346"/>
                  </a:lnTo>
                  <a:lnTo>
                    <a:pt x="528" y="349"/>
                  </a:lnTo>
                  <a:lnTo>
                    <a:pt x="528" y="357"/>
                  </a:lnTo>
                  <a:lnTo>
                    <a:pt x="529" y="358"/>
                  </a:lnTo>
                  <a:lnTo>
                    <a:pt x="529" y="359"/>
                  </a:lnTo>
                  <a:lnTo>
                    <a:pt x="532" y="361"/>
                  </a:lnTo>
                  <a:lnTo>
                    <a:pt x="534" y="361"/>
                  </a:lnTo>
                  <a:lnTo>
                    <a:pt x="538" y="357"/>
                  </a:lnTo>
                  <a:lnTo>
                    <a:pt x="538" y="354"/>
                  </a:lnTo>
                  <a:lnTo>
                    <a:pt x="539" y="351"/>
                  </a:lnTo>
                  <a:lnTo>
                    <a:pt x="544" y="346"/>
                  </a:lnTo>
                  <a:lnTo>
                    <a:pt x="545" y="346"/>
                  </a:lnTo>
                  <a:lnTo>
                    <a:pt x="546" y="348"/>
                  </a:lnTo>
                  <a:lnTo>
                    <a:pt x="549" y="349"/>
                  </a:lnTo>
                  <a:lnTo>
                    <a:pt x="552" y="352"/>
                  </a:lnTo>
                  <a:lnTo>
                    <a:pt x="555" y="352"/>
                  </a:lnTo>
                  <a:lnTo>
                    <a:pt x="558" y="351"/>
                  </a:lnTo>
                  <a:lnTo>
                    <a:pt x="561" y="345"/>
                  </a:lnTo>
                  <a:lnTo>
                    <a:pt x="565" y="341"/>
                  </a:lnTo>
                  <a:lnTo>
                    <a:pt x="571" y="344"/>
                  </a:lnTo>
                  <a:lnTo>
                    <a:pt x="571" y="345"/>
                  </a:lnTo>
                  <a:lnTo>
                    <a:pt x="572" y="346"/>
                  </a:lnTo>
                  <a:lnTo>
                    <a:pt x="572" y="348"/>
                  </a:lnTo>
                  <a:lnTo>
                    <a:pt x="571" y="351"/>
                  </a:lnTo>
                  <a:lnTo>
                    <a:pt x="571" y="352"/>
                  </a:lnTo>
                  <a:lnTo>
                    <a:pt x="572" y="354"/>
                  </a:lnTo>
                  <a:lnTo>
                    <a:pt x="578" y="354"/>
                  </a:lnTo>
                  <a:lnTo>
                    <a:pt x="584" y="349"/>
                  </a:lnTo>
                  <a:lnTo>
                    <a:pt x="592" y="345"/>
                  </a:lnTo>
                  <a:lnTo>
                    <a:pt x="599" y="345"/>
                  </a:lnTo>
                  <a:lnTo>
                    <a:pt x="602" y="349"/>
                  </a:lnTo>
                  <a:lnTo>
                    <a:pt x="605" y="352"/>
                  </a:lnTo>
                  <a:lnTo>
                    <a:pt x="605" y="365"/>
                  </a:lnTo>
                  <a:lnTo>
                    <a:pt x="610" y="365"/>
                  </a:lnTo>
                  <a:lnTo>
                    <a:pt x="612" y="367"/>
                  </a:lnTo>
                  <a:lnTo>
                    <a:pt x="617" y="367"/>
                  </a:lnTo>
                  <a:lnTo>
                    <a:pt x="617" y="369"/>
                  </a:lnTo>
                  <a:lnTo>
                    <a:pt x="614" y="372"/>
                  </a:lnTo>
                  <a:lnTo>
                    <a:pt x="605" y="377"/>
                  </a:lnTo>
                  <a:lnTo>
                    <a:pt x="601" y="381"/>
                  </a:lnTo>
                  <a:lnTo>
                    <a:pt x="595" y="389"/>
                  </a:lnTo>
                  <a:lnTo>
                    <a:pt x="589" y="397"/>
                  </a:lnTo>
                  <a:lnTo>
                    <a:pt x="582" y="404"/>
                  </a:lnTo>
                  <a:lnTo>
                    <a:pt x="577" y="408"/>
                  </a:lnTo>
                  <a:lnTo>
                    <a:pt x="572" y="407"/>
                  </a:lnTo>
                  <a:lnTo>
                    <a:pt x="571" y="404"/>
                  </a:lnTo>
                  <a:lnTo>
                    <a:pt x="568" y="402"/>
                  </a:lnTo>
                  <a:lnTo>
                    <a:pt x="562" y="405"/>
                  </a:lnTo>
                  <a:lnTo>
                    <a:pt x="561" y="407"/>
                  </a:lnTo>
                  <a:lnTo>
                    <a:pt x="559" y="410"/>
                  </a:lnTo>
                  <a:lnTo>
                    <a:pt x="558" y="411"/>
                  </a:lnTo>
                  <a:lnTo>
                    <a:pt x="558" y="414"/>
                  </a:lnTo>
                  <a:lnTo>
                    <a:pt x="565" y="414"/>
                  </a:lnTo>
                  <a:lnTo>
                    <a:pt x="568" y="412"/>
                  </a:lnTo>
                  <a:lnTo>
                    <a:pt x="574" y="412"/>
                  </a:lnTo>
                  <a:lnTo>
                    <a:pt x="577" y="414"/>
                  </a:lnTo>
                  <a:lnTo>
                    <a:pt x="577" y="420"/>
                  </a:lnTo>
                  <a:lnTo>
                    <a:pt x="575" y="422"/>
                  </a:lnTo>
                  <a:lnTo>
                    <a:pt x="575" y="425"/>
                  </a:lnTo>
                  <a:lnTo>
                    <a:pt x="574" y="428"/>
                  </a:lnTo>
                  <a:lnTo>
                    <a:pt x="574" y="430"/>
                  </a:lnTo>
                  <a:lnTo>
                    <a:pt x="577" y="435"/>
                  </a:lnTo>
                  <a:lnTo>
                    <a:pt x="579" y="437"/>
                  </a:lnTo>
                  <a:lnTo>
                    <a:pt x="581" y="440"/>
                  </a:lnTo>
                  <a:lnTo>
                    <a:pt x="581" y="445"/>
                  </a:lnTo>
                  <a:lnTo>
                    <a:pt x="579" y="448"/>
                  </a:lnTo>
                  <a:lnTo>
                    <a:pt x="579" y="451"/>
                  </a:lnTo>
                  <a:lnTo>
                    <a:pt x="578" y="454"/>
                  </a:lnTo>
                  <a:lnTo>
                    <a:pt x="578" y="457"/>
                  </a:lnTo>
                  <a:lnTo>
                    <a:pt x="579" y="461"/>
                  </a:lnTo>
                  <a:lnTo>
                    <a:pt x="582" y="467"/>
                  </a:lnTo>
                  <a:lnTo>
                    <a:pt x="584" y="468"/>
                  </a:lnTo>
                  <a:lnTo>
                    <a:pt x="584" y="471"/>
                  </a:lnTo>
                  <a:lnTo>
                    <a:pt x="582" y="474"/>
                  </a:lnTo>
                  <a:lnTo>
                    <a:pt x="579" y="477"/>
                  </a:lnTo>
                  <a:lnTo>
                    <a:pt x="585" y="486"/>
                  </a:lnTo>
                  <a:lnTo>
                    <a:pt x="585" y="493"/>
                  </a:lnTo>
                  <a:lnTo>
                    <a:pt x="582" y="504"/>
                  </a:lnTo>
                  <a:lnTo>
                    <a:pt x="577" y="501"/>
                  </a:lnTo>
                  <a:lnTo>
                    <a:pt x="572" y="500"/>
                  </a:lnTo>
                  <a:lnTo>
                    <a:pt x="568" y="497"/>
                  </a:lnTo>
                  <a:lnTo>
                    <a:pt x="561" y="497"/>
                  </a:lnTo>
                  <a:lnTo>
                    <a:pt x="556" y="498"/>
                  </a:lnTo>
                  <a:lnTo>
                    <a:pt x="554" y="498"/>
                  </a:lnTo>
                  <a:lnTo>
                    <a:pt x="551" y="500"/>
                  </a:lnTo>
                  <a:lnTo>
                    <a:pt x="548" y="497"/>
                  </a:lnTo>
                  <a:lnTo>
                    <a:pt x="548" y="494"/>
                  </a:lnTo>
                  <a:lnTo>
                    <a:pt x="546" y="493"/>
                  </a:lnTo>
                  <a:lnTo>
                    <a:pt x="546" y="491"/>
                  </a:lnTo>
                  <a:lnTo>
                    <a:pt x="545" y="490"/>
                  </a:lnTo>
                  <a:lnTo>
                    <a:pt x="542" y="490"/>
                  </a:lnTo>
                  <a:lnTo>
                    <a:pt x="539" y="494"/>
                  </a:lnTo>
                  <a:lnTo>
                    <a:pt x="535" y="496"/>
                  </a:lnTo>
                  <a:lnTo>
                    <a:pt x="529" y="501"/>
                  </a:lnTo>
                  <a:lnTo>
                    <a:pt x="528" y="508"/>
                  </a:lnTo>
                  <a:lnTo>
                    <a:pt x="528" y="518"/>
                  </a:lnTo>
                  <a:lnTo>
                    <a:pt x="529" y="527"/>
                  </a:lnTo>
                  <a:lnTo>
                    <a:pt x="524" y="536"/>
                  </a:lnTo>
                  <a:lnTo>
                    <a:pt x="522" y="543"/>
                  </a:lnTo>
                  <a:lnTo>
                    <a:pt x="519" y="551"/>
                  </a:lnTo>
                  <a:lnTo>
                    <a:pt x="513" y="563"/>
                  </a:lnTo>
                  <a:lnTo>
                    <a:pt x="512" y="567"/>
                  </a:lnTo>
                  <a:lnTo>
                    <a:pt x="513" y="572"/>
                  </a:lnTo>
                  <a:lnTo>
                    <a:pt x="512" y="579"/>
                  </a:lnTo>
                  <a:lnTo>
                    <a:pt x="511" y="587"/>
                  </a:lnTo>
                  <a:lnTo>
                    <a:pt x="505" y="596"/>
                  </a:lnTo>
                  <a:lnTo>
                    <a:pt x="489" y="593"/>
                  </a:lnTo>
                  <a:lnTo>
                    <a:pt x="472" y="590"/>
                  </a:lnTo>
                  <a:lnTo>
                    <a:pt x="442" y="603"/>
                  </a:lnTo>
                  <a:lnTo>
                    <a:pt x="439" y="604"/>
                  </a:lnTo>
                  <a:lnTo>
                    <a:pt x="437" y="607"/>
                  </a:lnTo>
                  <a:lnTo>
                    <a:pt x="430" y="615"/>
                  </a:lnTo>
                  <a:lnTo>
                    <a:pt x="427" y="616"/>
                  </a:lnTo>
                  <a:lnTo>
                    <a:pt x="426" y="616"/>
                  </a:lnTo>
                  <a:lnTo>
                    <a:pt x="423" y="613"/>
                  </a:lnTo>
                  <a:lnTo>
                    <a:pt x="417" y="602"/>
                  </a:lnTo>
                  <a:lnTo>
                    <a:pt x="415" y="592"/>
                  </a:lnTo>
                  <a:lnTo>
                    <a:pt x="415" y="582"/>
                  </a:lnTo>
                  <a:lnTo>
                    <a:pt x="416" y="577"/>
                  </a:lnTo>
                  <a:lnTo>
                    <a:pt x="416" y="572"/>
                  </a:lnTo>
                  <a:lnTo>
                    <a:pt x="417" y="567"/>
                  </a:lnTo>
                  <a:lnTo>
                    <a:pt x="417" y="564"/>
                  </a:lnTo>
                  <a:lnTo>
                    <a:pt x="416" y="561"/>
                  </a:lnTo>
                  <a:lnTo>
                    <a:pt x="405" y="561"/>
                  </a:lnTo>
                  <a:lnTo>
                    <a:pt x="394" y="566"/>
                  </a:lnTo>
                  <a:lnTo>
                    <a:pt x="383" y="572"/>
                  </a:lnTo>
                  <a:lnTo>
                    <a:pt x="357" y="567"/>
                  </a:lnTo>
                  <a:lnTo>
                    <a:pt x="354" y="569"/>
                  </a:lnTo>
                  <a:lnTo>
                    <a:pt x="351" y="572"/>
                  </a:lnTo>
                  <a:lnTo>
                    <a:pt x="350" y="576"/>
                  </a:lnTo>
                  <a:lnTo>
                    <a:pt x="341" y="584"/>
                  </a:lnTo>
                  <a:lnTo>
                    <a:pt x="336" y="586"/>
                  </a:lnTo>
                  <a:lnTo>
                    <a:pt x="331" y="587"/>
                  </a:lnTo>
                  <a:lnTo>
                    <a:pt x="329" y="589"/>
                  </a:lnTo>
                  <a:lnTo>
                    <a:pt x="327" y="592"/>
                  </a:lnTo>
                  <a:lnTo>
                    <a:pt x="326" y="597"/>
                  </a:lnTo>
                  <a:lnTo>
                    <a:pt x="324" y="602"/>
                  </a:lnTo>
                  <a:lnTo>
                    <a:pt x="319" y="610"/>
                  </a:lnTo>
                  <a:lnTo>
                    <a:pt x="314" y="613"/>
                  </a:lnTo>
                  <a:lnTo>
                    <a:pt x="310" y="622"/>
                  </a:lnTo>
                  <a:lnTo>
                    <a:pt x="304" y="625"/>
                  </a:lnTo>
                  <a:lnTo>
                    <a:pt x="296" y="625"/>
                  </a:lnTo>
                  <a:lnTo>
                    <a:pt x="291" y="627"/>
                  </a:lnTo>
                  <a:lnTo>
                    <a:pt x="290" y="630"/>
                  </a:lnTo>
                  <a:lnTo>
                    <a:pt x="290" y="636"/>
                  </a:lnTo>
                  <a:lnTo>
                    <a:pt x="288" y="640"/>
                  </a:lnTo>
                  <a:lnTo>
                    <a:pt x="287" y="643"/>
                  </a:lnTo>
                  <a:lnTo>
                    <a:pt x="284" y="643"/>
                  </a:lnTo>
                  <a:lnTo>
                    <a:pt x="283" y="642"/>
                  </a:lnTo>
                  <a:lnTo>
                    <a:pt x="280" y="642"/>
                  </a:lnTo>
                  <a:lnTo>
                    <a:pt x="278" y="640"/>
                  </a:lnTo>
                  <a:lnTo>
                    <a:pt x="277" y="640"/>
                  </a:lnTo>
                  <a:lnTo>
                    <a:pt x="273" y="642"/>
                  </a:lnTo>
                  <a:lnTo>
                    <a:pt x="270" y="646"/>
                  </a:lnTo>
                  <a:lnTo>
                    <a:pt x="268" y="649"/>
                  </a:lnTo>
                  <a:lnTo>
                    <a:pt x="264" y="662"/>
                  </a:lnTo>
                  <a:lnTo>
                    <a:pt x="261" y="663"/>
                  </a:lnTo>
                  <a:lnTo>
                    <a:pt x="258" y="666"/>
                  </a:lnTo>
                  <a:lnTo>
                    <a:pt x="258" y="682"/>
                  </a:lnTo>
                  <a:lnTo>
                    <a:pt x="251" y="688"/>
                  </a:lnTo>
                  <a:lnTo>
                    <a:pt x="243" y="692"/>
                  </a:lnTo>
                  <a:lnTo>
                    <a:pt x="233" y="695"/>
                  </a:lnTo>
                  <a:lnTo>
                    <a:pt x="218" y="695"/>
                  </a:lnTo>
                  <a:lnTo>
                    <a:pt x="215" y="696"/>
                  </a:lnTo>
                  <a:lnTo>
                    <a:pt x="211" y="698"/>
                  </a:lnTo>
                  <a:lnTo>
                    <a:pt x="208" y="699"/>
                  </a:lnTo>
                  <a:lnTo>
                    <a:pt x="204" y="702"/>
                  </a:lnTo>
                  <a:lnTo>
                    <a:pt x="201" y="705"/>
                  </a:lnTo>
                  <a:lnTo>
                    <a:pt x="198" y="709"/>
                  </a:lnTo>
                  <a:lnTo>
                    <a:pt x="197" y="715"/>
                  </a:lnTo>
                  <a:lnTo>
                    <a:pt x="178" y="715"/>
                  </a:lnTo>
                  <a:lnTo>
                    <a:pt x="161" y="718"/>
                  </a:lnTo>
                  <a:lnTo>
                    <a:pt x="148" y="722"/>
                  </a:lnTo>
                  <a:lnTo>
                    <a:pt x="134" y="725"/>
                  </a:lnTo>
                  <a:lnTo>
                    <a:pt x="131" y="723"/>
                  </a:lnTo>
                  <a:lnTo>
                    <a:pt x="129" y="721"/>
                  </a:lnTo>
                  <a:lnTo>
                    <a:pt x="129" y="718"/>
                  </a:lnTo>
                  <a:lnTo>
                    <a:pt x="128" y="713"/>
                  </a:lnTo>
                  <a:lnTo>
                    <a:pt x="128" y="709"/>
                  </a:lnTo>
                  <a:lnTo>
                    <a:pt x="126" y="705"/>
                  </a:lnTo>
                  <a:lnTo>
                    <a:pt x="119" y="702"/>
                  </a:lnTo>
                  <a:lnTo>
                    <a:pt x="111" y="702"/>
                  </a:lnTo>
                  <a:lnTo>
                    <a:pt x="103" y="705"/>
                  </a:lnTo>
                  <a:lnTo>
                    <a:pt x="102" y="705"/>
                  </a:lnTo>
                  <a:lnTo>
                    <a:pt x="102" y="703"/>
                  </a:lnTo>
                  <a:lnTo>
                    <a:pt x="95" y="699"/>
                  </a:lnTo>
                  <a:lnTo>
                    <a:pt x="89" y="690"/>
                  </a:lnTo>
                  <a:lnTo>
                    <a:pt x="85" y="682"/>
                  </a:lnTo>
                  <a:lnTo>
                    <a:pt x="79" y="675"/>
                  </a:lnTo>
                  <a:lnTo>
                    <a:pt x="59" y="675"/>
                  </a:lnTo>
                  <a:lnTo>
                    <a:pt x="49" y="676"/>
                  </a:lnTo>
                  <a:lnTo>
                    <a:pt x="38" y="673"/>
                  </a:lnTo>
                  <a:lnTo>
                    <a:pt x="25" y="665"/>
                  </a:lnTo>
                  <a:lnTo>
                    <a:pt x="25" y="655"/>
                  </a:lnTo>
                  <a:lnTo>
                    <a:pt x="26" y="652"/>
                  </a:lnTo>
                  <a:lnTo>
                    <a:pt x="26" y="649"/>
                  </a:lnTo>
                  <a:lnTo>
                    <a:pt x="25" y="647"/>
                  </a:lnTo>
                  <a:lnTo>
                    <a:pt x="22" y="647"/>
                  </a:lnTo>
                  <a:lnTo>
                    <a:pt x="19" y="649"/>
                  </a:lnTo>
                  <a:lnTo>
                    <a:pt x="15" y="649"/>
                  </a:lnTo>
                  <a:lnTo>
                    <a:pt x="15" y="643"/>
                  </a:lnTo>
                  <a:lnTo>
                    <a:pt x="17" y="635"/>
                  </a:lnTo>
                  <a:lnTo>
                    <a:pt x="28" y="615"/>
                  </a:lnTo>
                  <a:lnTo>
                    <a:pt x="33" y="609"/>
                  </a:lnTo>
                  <a:lnTo>
                    <a:pt x="38" y="602"/>
                  </a:lnTo>
                  <a:lnTo>
                    <a:pt x="43" y="594"/>
                  </a:lnTo>
                  <a:lnTo>
                    <a:pt x="48" y="582"/>
                  </a:lnTo>
                  <a:lnTo>
                    <a:pt x="52" y="563"/>
                  </a:lnTo>
                  <a:lnTo>
                    <a:pt x="53" y="560"/>
                  </a:lnTo>
                  <a:lnTo>
                    <a:pt x="55" y="556"/>
                  </a:lnTo>
                  <a:lnTo>
                    <a:pt x="56" y="553"/>
                  </a:lnTo>
                  <a:lnTo>
                    <a:pt x="56" y="550"/>
                  </a:lnTo>
                  <a:lnTo>
                    <a:pt x="55" y="547"/>
                  </a:lnTo>
                  <a:lnTo>
                    <a:pt x="52" y="544"/>
                  </a:lnTo>
                  <a:lnTo>
                    <a:pt x="48" y="541"/>
                  </a:lnTo>
                  <a:lnTo>
                    <a:pt x="0" y="511"/>
                  </a:lnTo>
                  <a:lnTo>
                    <a:pt x="2" y="506"/>
                  </a:lnTo>
                  <a:lnTo>
                    <a:pt x="6" y="498"/>
                  </a:lnTo>
                  <a:lnTo>
                    <a:pt x="13" y="487"/>
                  </a:lnTo>
                  <a:lnTo>
                    <a:pt x="15" y="483"/>
                  </a:lnTo>
                  <a:lnTo>
                    <a:pt x="15" y="480"/>
                  </a:lnTo>
                  <a:lnTo>
                    <a:pt x="17" y="471"/>
                  </a:lnTo>
                  <a:lnTo>
                    <a:pt x="19" y="468"/>
                  </a:lnTo>
                  <a:lnTo>
                    <a:pt x="22" y="465"/>
                  </a:lnTo>
                  <a:lnTo>
                    <a:pt x="26" y="467"/>
                  </a:lnTo>
                  <a:lnTo>
                    <a:pt x="30" y="465"/>
                  </a:lnTo>
                  <a:lnTo>
                    <a:pt x="36" y="464"/>
                  </a:lnTo>
                  <a:lnTo>
                    <a:pt x="42" y="461"/>
                  </a:lnTo>
                  <a:lnTo>
                    <a:pt x="55" y="445"/>
                  </a:lnTo>
                  <a:lnTo>
                    <a:pt x="65" y="427"/>
                  </a:lnTo>
                  <a:lnTo>
                    <a:pt x="65" y="411"/>
                  </a:lnTo>
                  <a:lnTo>
                    <a:pt x="66" y="407"/>
                  </a:lnTo>
                  <a:lnTo>
                    <a:pt x="66" y="405"/>
                  </a:lnTo>
                  <a:lnTo>
                    <a:pt x="68" y="405"/>
                  </a:lnTo>
                  <a:lnTo>
                    <a:pt x="69" y="407"/>
                  </a:lnTo>
                  <a:lnTo>
                    <a:pt x="71" y="407"/>
                  </a:lnTo>
                  <a:lnTo>
                    <a:pt x="73" y="408"/>
                  </a:lnTo>
                  <a:lnTo>
                    <a:pt x="75" y="410"/>
                  </a:lnTo>
                  <a:lnTo>
                    <a:pt x="76" y="410"/>
                  </a:lnTo>
                  <a:lnTo>
                    <a:pt x="82" y="407"/>
                  </a:lnTo>
                  <a:lnTo>
                    <a:pt x="86" y="407"/>
                  </a:lnTo>
                  <a:lnTo>
                    <a:pt x="91" y="411"/>
                  </a:lnTo>
                  <a:lnTo>
                    <a:pt x="91" y="414"/>
                  </a:lnTo>
                  <a:lnTo>
                    <a:pt x="92" y="415"/>
                  </a:lnTo>
                  <a:lnTo>
                    <a:pt x="96" y="415"/>
                  </a:lnTo>
                  <a:lnTo>
                    <a:pt x="101" y="411"/>
                  </a:lnTo>
                  <a:lnTo>
                    <a:pt x="101" y="410"/>
                  </a:lnTo>
                  <a:lnTo>
                    <a:pt x="103" y="407"/>
                  </a:lnTo>
                  <a:lnTo>
                    <a:pt x="105" y="407"/>
                  </a:lnTo>
                  <a:lnTo>
                    <a:pt x="106" y="405"/>
                  </a:lnTo>
                  <a:lnTo>
                    <a:pt x="109" y="405"/>
                  </a:lnTo>
                  <a:lnTo>
                    <a:pt x="112" y="404"/>
                  </a:lnTo>
                  <a:lnTo>
                    <a:pt x="116" y="402"/>
                  </a:lnTo>
                  <a:lnTo>
                    <a:pt x="119" y="401"/>
                  </a:lnTo>
                  <a:lnTo>
                    <a:pt x="122" y="398"/>
                  </a:lnTo>
                  <a:lnTo>
                    <a:pt x="126" y="398"/>
                  </a:lnTo>
                  <a:lnTo>
                    <a:pt x="128" y="401"/>
                  </a:lnTo>
                  <a:lnTo>
                    <a:pt x="131" y="404"/>
                  </a:lnTo>
                  <a:lnTo>
                    <a:pt x="132" y="407"/>
                  </a:lnTo>
                  <a:lnTo>
                    <a:pt x="134" y="407"/>
                  </a:lnTo>
                  <a:lnTo>
                    <a:pt x="136" y="405"/>
                  </a:lnTo>
                  <a:lnTo>
                    <a:pt x="139" y="402"/>
                  </a:lnTo>
                  <a:lnTo>
                    <a:pt x="141" y="400"/>
                  </a:lnTo>
                  <a:lnTo>
                    <a:pt x="141" y="397"/>
                  </a:lnTo>
                  <a:lnTo>
                    <a:pt x="142" y="394"/>
                  </a:lnTo>
                  <a:lnTo>
                    <a:pt x="144" y="392"/>
                  </a:lnTo>
                  <a:lnTo>
                    <a:pt x="149" y="389"/>
                  </a:lnTo>
                  <a:lnTo>
                    <a:pt x="151" y="388"/>
                  </a:lnTo>
                  <a:lnTo>
                    <a:pt x="154" y="387"/>
                  </a:lnTo>
                  <a:lnTo>
                    <a:pt x="155" y="385"/>
                  </a:lnTo>
                  <a:lnTo>
                    <a:pt x="155" y="381"/>
                  </a:lnTo>
                  <a:lnTo>
                    <a:pt x="148" y="379"/>
                  </a:lnTo>
                  <a:lnTo>
                    <a:pt x="136" y="368"/>
                  </a:lnTo>
                  <a:lnTo>
                    <a:pt x="132" y="365"/>
                  </a:lnTo>
                  <a:lnTo>
                    <a:pt x="128" y="367"/>
                  </a:lnTo>
                  <a:lnTo>
                    <a:pt x="126" y="367"/>
                  </a:lnTo>
                  <a:lnTo>
                    <a:pt x="124" y="365"/>
                  </a:lnTo>
                  <a:lnTo>
                    <a:pt x="122" y="365"/>
                  </a:lnTo>
                  <a:lnTo>
                    <a:pt x="119" y="364"/>
                  </a:lnTo>
                  <a:lnTo>
                    <a:pt x="115" y="364"/>
                  </a:lnTo>
                  <a:lnTo>
                    <a:pt x="102" y="368"/>
                  </a:lnTo>
                  <a:lnTo>
                    <a:pt x="95" y="368"/>
                  </a:lnTo>
                  <a:lnTo>
                    <a:pt x="93" y="367"/>
                  </a:lnTo>
                  <a:lnTo>
                    <a:pt x="93" y="362"/>
                  </a:lnTo>
                  <a:lnTo>
                    <a:pt x="92" y="359"/>
                  </a:lnTo>
                  <a:lnTo>
                    <a:pt x="92" y="355"/>
                  </a:lnTo>
                  <a:lnTo>
                    <a:pt x="91" y="354"/>
                  </a:lnTo>
                  <a:lnTo>
                    <a:pt x="88" y="352"/>
                  </a:lnTo>
                  <a:lnTo>
                    <a:pt x="83" y="352"/>
                  </a:lnTo>
                  <a:lnTo>
                    <a:pt x="81" y="351"/>
                  </a:lnTo>
                  <a:lnTo>
                    <a:pt x="78" y="351"/>
                  </a:lnTo>
                  <a:lnTo>
                    <a:pt x="76" y="349"/>
                  </a:lnTo>
                  <a:lnTo>
                    <a:pt x="75" y="346"/>
                  </a:lnTo>
                  <a:lnTo>
                    <a:pt x="75" y="341"/>
                  </a:lnTo>
                  <a:lnTo>
                    <a:pt x="76" y="338"/>
                  </a:lnTo>
                  <a:lnTo>
                    <a:pt x="79" y="338"/>
                  </a:lnTo>
                  <a:lnTo>
                    <a:pt x="81" y="336"/>
                  </a:lnTo>
                  <a:lnTo>
                    <a:pt x="83" y="336"/>
                  </a:lnTo>
                  <a:lnTo>
                    <a:pt x="86" y="335"/>
                  </a:lnTo>
                  <a:lnTo>
                    <a:pt x="91" y="334"/>
                  </a:lnTo>
                  <a:lnTo>
                    <a:pt x="93" y="332"/>
                  </a:lnTo>
                  <a:lnTo>
                    <a:pt x="99" y="324"/>
                  </a:lnTo>
                  <a:lnTo>
                    <a:pt x="101" y="319"/>
                  </a:lnTo>
                  <a:lnTo>
                    <a:pt x="102" y="316"/>
                  </a:lnTo>
                  <a:lnTo>
                    <a:pt x="102" y="315"/>
                  </a:lnTo>
                  <a:lnTo>
                    <a:pt x="108" y="311"/>
                  </a:lnTo>
                  <a:lnTo>
                    <a:pt x="122" y="305"/>
                  </a:lnTo>
                  <a:lnTo>
                    <a:pt x="126" y="302"/>
                  </a:lnTo>
                  <a:lnTo>
                    <a:pt x="126" y="298"/>
                  </a:lnTo>
                  <a:lnTo>
                    <a:pt x="124" y="296"/>
                  </a:lnTo>
                  <a:lnTo>
                    <a:pt x="119" y="292"/>
                  </a:lnTo>
                  <a:lnTo>
                    <a:pt x="119" y="291"/>
                  </a:lnTo>
                  <a:lnTo>
                    <a:pt x="122" y="288"/>
                  </a:lnTo>
                  <a:lnTo>
                    <a:pt x="126" y="288"/>
                  </a:lnTo>
                  <a:lnTo>
                    <a:pt x="128" y="282"/>
                  </a:lnTo>
                  <a:lnTo>
                    <a:pt x="128" y="272"/>
                  </a:lnTo>
                  <a:lnTo>
                    <a:pt x="132" y="268"/>
                  </a:lnTo>
                  <a:lnTo>
                    <a:pt x="141" y="263"/>
                  </a:lnTo>
                  <a:lnTo>
                    <a:pt x="141" y="250"/>
                  </a:lnTo>
                  <a:lnTo>
                    <a:pt x="144" y="246"/>
                  </a:lnTo>
                  <a:lnTo>
                    <a:pt x="149" y="240"/>
                  </a:lnTo>
                  <a:lnTo>
                    <a:pt x="161" y="235"/>
                  </a:lnTo>
                  <a:lnTo>
                    <a:pt x="164" y="230"/>
                  </a:lnTo>
                  <a:lnTo>
                    <a:pt x="168" y="225"/>
                  </a:lnTo>
                  <a:lnTo>
                    <a:pt x="175" y="222"/>
                  </a:lnTo>
                  <a:lnTo>
                    <a:pt x="184" y="220"/>
                  </a:lnTo>
                  <a:lnTo>
                    <a:pt x="188" y="210"/>
                  </a:lnTo>
                  <a:lnTo>
                    <a:pt x="194" y="202"/>
                  </a:lnTo>
                  <a:lnTo>
                    <a:pt x="204" y="195"/>
                  </a:lnTo>
                  <a:lnTo>
                    <a:pt x="207" y="195"/>
                  </a:lnTo>
                  <a:lnTo>
                    <a:pt x="205" y="196"/>
                  </a:lnTo>
                  <a:lnTo>
                    <a:pt x="205" y="197"/>
                  </a:lnTo>
                  <a:lnTo>
                    <a:pt x="204" y="200"/>
                  </a:lnTo>
                  <a:lnTo>
                    <a:pt x="202" y="202"/>
                  </a:lnTo>
                  <a:lnTo>
                    <a:pt x="210" y="199"/>
                  </a:lnTo>
                  <a:lnTo>
                    <a:pt x="218" y="195"/>
                  </a:lnTo>
                  <a:lnTo>
                    <a:pt x="233" y="186"/>
                  </a:lnTo>
                  <a:lnTo>
                    <a:pt x="244" y="176"/>
                  </a:lnTo>
                  <a:lnTo>
                    <a:pt x="254" y="172"/>
                  </a:lnTo>
                  <a:lnTo>
                    <a:pt x="261" y="169"/>
                  </a:lnTo>
                  <a:lnTo>
                    <a:pt x="271" y="169"/>
                  </a:lnTo>
                  <a:lnTo>
                    <a:pt x="276" y="167"/>
                  </a:lnTo>
                  <a:lnTo>
                    <a:pt x="296" y="147"/>
                  </a:lnTo>
                  <a:lnTo>
                    <a:pt x="304" y="142"/>
                  </a:lnTo>
                  <a:lnTo>
                    <a:pt x="307" y="139"/>
                  </a:lnTo>
                  <a:lnTo>
                    <a:pt x="310" y="137"/>
                  </a:lnTo>
                  <a:lnTo>
                    <a:pt x="311" y="134"/>
                  </a:lnTo>
                  <a:lnTo>
                    <a:pt x="314" y="134"/>
                  </a:lnTo>
                  <a:lnTo>
                    <a:pt x="316" y="136"/>
                  </a:lnTo>
                  <a:lnTo>
                    <a:pt x="316" y="144"/>
                  </a:lnTo>
                  <a:lnTo>
                    <a:pt x="317" y="146"/>
                  </a:lnTo>
                  <a:lnTo>
                    <a:pt x="320" y="143"/>
                  </a:lnTo>
                  <a:lnTo>
                    <a:pt x="321" y="140"/>
                  </a:lnTo>
                  <a:lnTo>
                    <a:pt x="323" y="136"/>
                  </a:lnTo>
                  <a:lnTo>
                    <a:pt x="324" y="133"/>
                  </a:lnTo>
                  <a:lnTo>
                    <a:pt x="326" y="129"/>
                  </a:lnTo>
                  <a:lnTo>
                    <a:pt x="327" y="126"/>
                  </a:lnTo>
                  <a:lnTo>
                    <a:pt x="329" y="124"/>
                  </a:lnTo>
                  <a:lnTo>
                    <a:pt x="331" y="124"/>
                  </a:lnTo>
                  <a:lnTo>
                    <a:pt x="334" y="126"/>
                  </a:lnTo>
                  <a:lnTo>
                    <a:pt x="339" y="129"/>
                  </a:lnTo>
                  <a:lnTo>
                    <a:pt x="344" y="131"/>
                  </a:lnTo>
                  <a:lnTo>
                    <a:pt x="346" y="130"/>
                  </a:lnTo>
                  <a:lnTo>
                    <a:pt x="349" y="129"/>
                  </a:lnTo>
                  <a:lnTo>
                    <a:pt x="349" y="121"/>
                  </a:lnTo>
                  <a:lnTo>
                    <a:pt x="343" y="121"/>
                  </a:lnTo>
                  <a:lnTo>
                    <a:pt x="341" y="120"/>
                  </a:lnTo>
                  <a:lnTo>
                    <a:pt x="340" y="117"/>
                  </a:lnTo>
                  <a:lnTo>
                    <a:pt x="340" y="113"/>
                  </a:lnTo>
                  <a:lnTo>
                    <a:pt x="341" y="110"/>
                  </a:lnTo>
                  <a:lnTo>
                    <a:pt x="353" y="110"/>
                  </a:lnTo>
                  <a:lnTo>
                    <a:pt x="360" y="111"/>
                  </a:lnTo>
                  <a:lnTo>
                    <a:pt x="364" y="114"/>
                  </a:lnTo>
                  <a:lnTo>
                    <a:pt x="367" y="114"/>
                  </a:lnTo>
                  <a:lnTo>
                    <a:pt x="367" y="106"/>
                  </a:lnTo>
                  <a:lnTo>
                    <a:pt x="369" y="104"/>
                  </a:lnTo>
                  <a:lnTo>
                    <a:pt x="372" y="104"/>
                  </a:lnTo>
                  <a:lnTo>
                    <a:pt x="379" y="111"/>
                  </a:lnTo>
                  <a:lnTo>
                    <a:pt x="384" y="114"/>
                  </a:lnTo>
                  <a:lnTo>
                    <a:pt x="390" y="114"/>
                  </a:lnTo>
                  <a:lnTo>
                    <a:pt x="400" y="113"/>
                  </a:lnTo>
                  <a:lnTo>
                    <a:pt x="406" y="113"/>
                  </a:lnTo>
                  <a:lnTo>
                    <a:pt x="407" y="114"/>
                  </a:lnTo>
                  <a:lnTo>
                    <a:pt x="410" y="116"/>
                  </a:lnTo>
                  <a:lnTo>
                    <a:pt x="410" y="117"/>
                  </a:lnTo>
                  <a:lnTo>
                    <a:pt x="413" y="120"/>
                  </a:lnTo>
                  <a:lnTo>
                    <a:pt x="416" y="120"/>
                  </a:lnTo>
                  <a:lnTo>
                    <a:pt x="417" y="119"/>
                  </a:lnTo>
                  <a:lnTo>
                    <a:pt x="420" y="117"/>
                  </a:lnTo>
                  <a:lnTo>
                    <a:pt x="425" y="117"/>
                  </a:lnTo>
                  <a:lnTo>
                    <a:pt x="427" y="119"/>
                  </a:lnTo>
                  <a:lnTo>
                    <a:pt x="429" y="119"/>
                  </a:lnTo>
                  <a:lnTo>
                    <a:pt x="430" y="116"/>
                  </a:lnTo>
                  <a:lnTo>
                    <a:pt x="430" y="107"/>
                  </a:lnTo>
                  <a:lnTo>
                    <a:pt x="432" y="106"/>
                  </a:lnTo>
                  <a:lnTo>
                    <a:pt x="435" y="104"/>
                  </a:lnTo>
                  <a:lnTo>
                    <a:pt x="437" y="104"/>
                  </a:lnTo>
                  <a:lnTo>
                    <a:pt x="439" y="103"/>
                  </a:lnTo>
                  <a:lnTo>
                    <a:pt x="440" y="103"/>
                  </a:lnTo>
                  <a:lnTo>
                    <a:pt x="440" y="101"/>
                  </a:lnTo>
                  <a:lnTo>
                    <a:pt x="437" y="99"/>
                  </a:lnTo>
                  <a:lnTo>
                    <a:pt x="435" y="97"/>
                  </a:lnTo>
                  <a:lnTo>
                    <a:pt x="430" y="97"/>
                  </a:lnTo>
                  <a:lnTo>
                    <a:pt x="429" y="99"/>
                  </a:lnTo>
                  <a:lnTo>
                    <a:pt x="426" y="100"/>
                  </a:lnTo>
                  <a:lnTo>
                    <a:pt x="425" y="103"/>
                  </a:lnTo>
                  <a:lnTo>
                    <a:pt x="422" y="104"/>
                  </a:lnTo>
                  <a:lnTo>
                    <a:pt x="419" y="104"/>
                  </a:lnTo>
                  <a:lnTo>
                    <a:pt x="416" y="103"/>
                  </a:lnTo>
                  <a:lnTo>
                    <a:pt x="413" y="100"/>
                  </a:lnTo>
                  <a:lnTo>
                    <a:pt x="407" y="97"/>
                  </a:lnTo>
                  <a:lnTo>
                    <a:pt x="403" y="99"/>
                  </a:lnTo>
                  <a:lnTo>
                    <a:pt x="397" y="104"/>
                  </a:lnTo>
                  <a:lnTo>
                    <a:pt x="393" y="104"/>
                  </a:lnTo>
                  <a:lnTo>
                    <a:pt x="392" y="101"/>
                  </a:lnTo>
                  <a:lnTo>
                    <a:pt x="392" y="100"/>
                  </a:lnTo>
                  <a:lnTo>
                    <a:pt x="396" y="87"/>
                  </a:lnTo>
                  <a:lnTo>
                    <a:pt x="396" y="80"/>
                  </a:lnTo>
                  <a:lnTo>
                    <a:pt x="397" y="77"/>
                  </a:lnTo>
                  <a:lnTo>
                    <a:pt x="399" y="76"/>
                  </a:lnTo>
                  <a:lnTo>
                    <a:pt x="407" y="78"/>
                  </a:lnTo>
                  <a:lnTo>
                    <a:pt x="410" y="78"/>
                  </a:lnTo>
                  <a:lnTo>
                    <a:pt x="412" y="76"/>
                  </a:lnTo>
                  <a:lnTo>
                    <a:pt x="412" y="66"/>
                  </a:lnTo>
                  <a:lnTo>
                    <a:pt x="416" y="61"/>
                  </a:lnTo>
                  <a:lnTo>
                    <a:pt x="416" y="58"/>
                  </a:lnTo>
                  <a:lnTo>
                    <a:pt x="412" y="58"/>
                  </a:lnTo>
                  <a:lnTo>
                    <a:pt x="410" y="60"/>
                  </a:lnTo>
                  <a:lnTo>
                    <a:pt x="407" y="60"/>
                  </a:lnTo>
                  <a:lnTo>
                    <a:pt x="406" y="61"/>
                  </a:lnTo>
                  <a:lnTo>
                    <a:pt x="406" y="58"/>
                  </a:lnTo>
                  <a:lnTo>
                    <a:pt x="407" y="57"/>
                  </a:lnTo>
                  <a:lnTo>
                    <a:pt x="409" y="54"/>
                  </a:lnTo>
                  <a:lnTo>
                    <a:pt x="410" y="53"/>
                  </a:lnTo>
                  <a:lnTo>
                    <a:pt x="412" y="50"/>
                  </a:lnTo>
                  <a:lnTo>
                    <a:pt x="412" y="47"/>
                  </a:lnTo>
                  <a:lnTo>
                    <a:pt x="413" y="44"/>
                  </a:lnTo>
                  <a:lnTo>
                    <a:pt x="413" y="41"/>
                  </a:lnTo>
                  <a:lnTo>
                    <a:pt x="415" y="40"/>
                  </a:lnTo>
                  <a:lnTo>
                    <a:pt x="417" y="38"/>
                  </a:lnTo>
                  <a:lnTo>
                    <a:pt x="420" y="38"/>
                  </a:lnTo>
                  <a:lnTo>
                    <a:pt x="435" y="35"/>
                  </a:lnTo>
                  <a:lnTo>
                    <a:pt x="446" y="30"/>
                  </a:lnTo>
                  <a:lnTo>
                    <a:pt x="456" y="24"/>
                  </a:lnTo>
                  <a:lnTo>
                    <a:pt x="460" y="23"/>
                  </a:lnTo>
                  <a:lnTo>
                    <a:pt x="465" y="20"/>
                  </a:lnTo>
                  <a:lnTo>
                    <a:pt x="469" y="18"/>
                  </a:lnTo>
                  <a:lnTo>
                    <a:pt x="473" y="15"/>
                  </a:lnTo>
                  <a:lnTo>
                    <a:pt x="479" y="7"/>
                  </a:lnTo>
                  <a:lnTo>
                    <a:pt x="482" y="4"/>
                  </a:lnTo>
                  <a:lnTo>
                    <a:pt x="483" y="1"/>
                  </a:lnTo>
                  <a:lnTo>
                    <a:pt x="485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77" name="Freeform 163">
              <a:extLst>
                <a:ext uri="{FF2B5EF4-FFF2-40B4-BE49-F238E27FC236}">
                  <a16:creationId xmlns:a16="http://schemas.microsoft.com/office/drawing/2014/main" xmlns="" id="{023CAA2E-8408-48CB-BCFE-4C2E84F2F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3222625"/>
              <a:ext cx="1233487" cy="1331913"/>
            </a:xfrm>
            <a:custGeom>
              <a:avLst/>
              <a:gdLst/>
              <a:ahLst/>
              <a:cxnLst>
                <a:cxn ang="0">
                  <a:pos x="390" y="33"/>
                </a:cxn>
                <a:cxn ang="0">
                  <a:pos x="412" y="45"/>
                </a:cxn>
                <a:cxn ang="0">
                  <a:pos x="443" y="122"/>
                </a:cxn>
                <a:cxn ang="0">
                  <a:pos x="468" y="187"/>
                </a:cxn>
                <a:cxn ang="0">
                  <a:pos x="467" y="286"/>
                </a:cxn>
                <a:cxn ang="0">
                  <a:pos x="496" y="314"/>
                </a:cxn>
                <a:cxn ang="0">
                  <a:pos x="544" y="294"/>
                </a:cxn>
                <a:cxn ang="0">
                  <a:pos x="563" y="309"/>
                </a:cxn>
                <a:cxn ang="0">
                  <a:pos x="583" y="297"/>
                </a:cxn>
                <a:cxn ang="0">
                  <a:pos x="613" y="246"/>
                </a:cxn>
                <a:cxn ang="0">
                  <a:pos x="681" y="213"/>
                </a:cxn>
                <a:cxn ang="0">
                  <a:pos x="728" y="247"/>
                </a:cxn>
                <a:cxn ang="0">
                  <a:pos x="748" y="241"/>
                </a:cxn>
                <a:cxn ang="0">
                  <a:pos x="765" y="286"/>
                </a:cxn>
                <a:cxn ang="0">
                  <a:pos x="769" y="316"/>
                </a:cxn>
                <a:cxn ang="0">
                  <a:pos x="732" y="319"/>
                </a:cxn>
                <a:cxn ang="0">
                  <a:pos x="726" y="356"/>
                </a:cxn>
                <a:cxn ang="0">
                  <a:pos x="744" y="383"/>
                </a:cxn>
                <a:cxn ang="0">
                  <a:pos x="713" y="418"/>
                </a:cxn>
                <a:cxn ang="0">
                  <a:pos x="712" y="402"/>
                </a:cxn>
                <a:cxn ang="0">
                  <a:pos x="685" y="402"/>
                </a:cxn>
                <a:cxn ang="0">
                  <a:pos x="665" y="436"/>
                </a:cxn>
                <a:cxn ang="0">
                  <a:pos x="635" y="461"/>
                </a:cxn>
                <a:cxn ang="0">
                  <a:pos x="595" y="455"/>
                </a:cxn>
                <a:cxn ang="0">
                  <a:pos x="576" y="449"/>
                </a:cxn>
                <a:cxn ang="0">
                  <a:pos x="547" y="451"/>
                </a:cxn>
                <a:cxn ang="0">
                  <a:pos x="486" y="475"/>
                </a:cxn>
                <a:cxn ang="0">
                  <a:pos x="483" y="518"/>
                </a:cxn>
                <a:cxn ang="0">
                  <a:pos x="474" y="574"/>
                </a:cxn>
                <a:cxn ang="0">
                  <a:pos x="417" y="716"/>
                </a:cxn>
                <a:cxn ang="0">
                  <a:pos x="351" y="790"/>
                </a:cxn>
                <a:cxn ang="0">
                  <a:pos x="338" y="800"/>
                </a:cxn>
                <a:cxn ang="0">
                  <a:pos x="341" y="822"/>
                </a:cxn>
                <a:cxn ang="0">
                  <a:pos x="312" y="839"/>
                </a:cxn>
                <a:cxn ang="0">
                  <a:pos x="293" y="820"/>
                </a:cxn>
                <a:cxn ang="0">
                  <a:pos x="261" y="783"/>
                </a:cxn>
                <a:cxn ang="0">
                  <a:pos x="228" y="772"/>
                </a:cxn>
                <a:cxn ang="0">
                  <a:pos x="169" y="703"/>
                </a:cxn>
                <a:cxn ang="0">
                  <a:pos x="123" y="717"/>
                </a:cxn>
                <a:cxn ang="0">
                  <a:pos x="78" y="701"/>
                </a:cxn>
                <a:cxn ang="0">
                  <a:pos x="2" y="651"/>
                </a:cxn>
                <a:cxn ang="0">
                  <a:pos x="37" y="605"/>
                </a:cxn>
                <a:cxn ang="0">
                  <a:pos x="67" y="532"/>
                </a:cxn>
                <a:cxn ang="0">
                  <a:pos x="73" y="482"/>
                </a:cxn>
                <a:cxn ang="0">
                  <a:pos x="66" y="471"/>
                </a:cxn>
                <a:cxn ang="0">
                  <a:pos x="119" y="429"/>
                </a:cxn>
                <a:cxn ang="0">
                  <a:pos x="150" y="409"/>
                </a:cxn>
                <a:cxn ang="0">
                  <a:pos x="196" y="445"/>
                </a:cxn>
                <a:cxn ang="0">
                  <a:pos x="212" y="399"/>
                </a:cxn>
                <a:cxn ang="0">
                  <a:pos x="240" y="367"/>
                </a:cxn>
                <a:cxn ang="0">
                  <a:pos x="265" y="332"/>
                </a:cxn>
                <a:cxn ang="0">
                  <a:pos x="291" y="356"/>
                </a:cxn>
                <a:cxn ang="0">
                  <a:pos x="316" y="350"/>
                </a:cxn>
                <a:cxn ang="0">
                  <a:pos x="331" y="316"/>
                </a:cxn>
                <a:cxn ang="0">
                  <a:pos x="334" y="276"/>
                </a:cxn>
                <a:cxn ang="0">
                  <a:pos x="305" y="218"/>
                </a:cxn>
                <a:cxn ang="0">
                  <a:pos x="338" y="178"/>
                </a:cxn>
                <a:cxn ang="0">
                  <a:pos x="347" y="154"/>
                </a:cxn>
                <a:cxn ang="0">
                  <a:pos x="348" y="98"/>
                </a:cxn>
                <a:cxn ang="0">
                  <a:pos x="341" y="55"/>
                </a:cxn>
                <a:cxn ang="0">
                  <a:pos x="361" y="23"/>
                </a:cxn>
              </a:cxnLst>
              <a:rect l="0" t="0" r="r" b="b"/>
              <a:pathLst>
                <a:path w="777" h="839">
                  <a:moveTo>
                    <a:pt x="392" y="0"/>
                  </a:moveTo>
                  <a:lnTo>
                    <a:pt x="405" y="19"/>
                  </a:lnTo>
                  <a:lnTo>
                    <a:pt x="405" y="26"/>
                  </a:lnTo>
                  <a:lnTo>
                    <a:pt x="402" y="29"/>
                  </a:lnTo>
                  <a:lnTo>
                    <a:pt x="398" y="29"/>
                  </a:lnTo>
                  <a:lnTo>
                    <a:pt x="395" y="28"/>
                  </a:lnTo>
                  <a:lnTo>
                    <a:pt x="392" y="28"/>
                  </a:lnTo>
                  <a:lnTo>
                    <a:pt x="390" y="33"/>
                  </a:lnTo>
                  <a:lnTo>
                    <a:pt x="390" y="36"/>
                  </a:lnTo>
                  <a:lnTo>
                    <a:pt x="391" y="41"/>
                  </a:lnTo>
                  <a:lnTo>
                    <a:pt x="391" y="45"/>
                  </a:lnTo>
                  <a:lnTo>
                    <a:pt x="392" y="48"/>
                  </a:lnTo>
                  <a:lnTo>
                    <a:pt x="401" y="48"/>
                  </a:lnTo>
                  <a:lnTo>
                    <a:pt x="405" y="46"/>
                  </a:lnTo>
                  <a:lnTo>
                    <a:pt x="408" y="45"/>
                  </a:lnTo>
                  <a:lnTo>
                    <a:pt x="412" y="45"/>
                  </a:lnTo>
                  <a:lnTo>
                    <a:pt x="417" y="48"/>
                  </a:lnTo>
                  <a:lnTo>
                    <a:pt x="422" y="56"/>
                  </a:lnTo>
                  <a:lnTo>
                    <a:pt x="428" y="68"/>
                  </a:lnTo>
                  <a:lnTo>
                    <a:pt x="433" y="78"/>
                  </a:lnTo>
                  <a:lnTo>
                    <a:pt x="434" y="85"/>
                  </a:lnTo>
                  <a:lnTo>
                    <a:pt x="433" y="99"/>
                  </a:lnTo>
                  <a:lnTo>
                    <a:pt x="434" y="111"/>
                  </a:lnTo>
                  <a:lnTo>
                    <a:pt x="443" y="122"/>
                  </a:lnTo>
                  <a:lnTo>
                    <a:pt x="447" y="127"/>
                  </a:lnTo>
                  <a:lnTo>
                    <a:pt x="450" y="131"/>
                  </a:lnTo>
                  <a:lnTo>
                    <a:pt x="450" y="140"/>
                  </a:lnTo>
                  <a:lnTo>
                    <a:pt x="447" y="148"/>
                  </a:lnTo>
                  <a:lnTo>
                    <a:pt x="444" y="155"/>
                  </a:lnTo>
                  <a:lnTo>
                    <a:pt x="444" y="162"/>
                  </a:lnTo>
                  <a:lnTo>
                    <a:pt x="455" y="177"/>
                  </a:lnTo>
                  <a:lnTo>
                    <a:pt x="468" y="187"/>
                  </a:lnTo>
                  <a:lnTo>
                    <a:pt x="481" y="195"/>
                  </a:lnTo>
                  <a:lnTo>
                    <a:pt x="481" y="204"/>
                  </a:lnTo>
                  <a:lnTo>
                    <a:pt x="480" y="211"/>
                  </a:lnTo>
                  <a:lnTo>
                    <a:pt x="480" y="220"/>
                  </a:lnTo>
                  <a:lnTo>
                    <a:pt x="471" y="233"/>
                  </a:lnTo>
                  <a:lnTo>
                    <a:pt x="466" y="250"/>
                  </a:lnTo>
                  <a:lnTo>
                    <a:pt x="463" y="267"/>
                  </a:lnTo>
                  <a:lnTo>
                    <a:pt x="467" y="286"/>
                  </a:lnTo>
                  <a:lnTo>
                    <a:pt x="466" y="291"/>
                  </a:lnTo>
                  <a:lnTo>
                    <a:pt x="464" y="300"/>
                  </a:lnTo>
                  <a:lnTo>
                    <a:pt x="467" y="310"/>
                  </a:lnTo>
                  <a:lnTo>
                    <a:pt x="473" y="320"/>
                  </a:lnTo>
                  <a:lnTo>
                    <a:pt x="484" y="327"/>
                  </a:lnTo>
                  <a:lnTo>
                    <a:pt x="487" y="326"/>
                  </a:lnTo>
                  <a:lnTo>
                    <a:pt x="493" y="320"/>
                  </a:lnTo>
                  <a:lnTo>
                    <a:pt x="496" y="314"/>
                  </a:lnTo>
                  <a:lnTo>
                    <a:pt x="498" y="312"/>
                  </a:lnTo>
                  <a:lnTo>
                    <a:pt x="501" y="310"/>
                  </a:lnTo>
                  <a:lnTo>
                    <a:pt x="507" y="309"/>
                  </a:lnTo>
                  <a:lnTo>
                    <a:pt x="514" y="309"/>
                  </a:lnTo>
                  <a:lnTo>
                    <a:pt x="521" y="307"/>
                  </a:lnTo>
                  <a:lnTo>
                    <a:pt x="530" y="301"/>
                  </a:lnTo>
                  <a:lnTo>
                    <a:pt x="537" y="301"/>
                  </a:lnTo>
                  <a:lnTo>
                    <a:pt x="544" y="294"/>
                  </a:lnTo>
                  <a:lnTo>
                    <a:pt x="547" y="289"/>
                  </a:lnTo>
                  <a:lnTo>
                    <a:pt x="549" y="289"/>
                  </a:lnTo>
                  <a:lnTo>
                    <a:pt x="550" y="290"/>
                  </a:lnTo>
                  <a:lnTo>
                    <a:pt x="554" y="299"/>
                  </a:lnTo>
                  <a:lnTo>
                    <a:pt x="559" y="303"/>
                  </a:lnTo>
                  <a:lnTo>
                    <a:pt x="562" y="303"/>
                  </a:lnTo>
                  <a:lnTo>
                    <a:pt x="563" y="306"/>
                  </a:lnTo>
                  <a:lnTo>
                    <a:pt x="563" y="309"/>
                  </a:lnTo>
                  <a:lnTo>
                    <a:pt x="564" y="313"/>
                  </a:lnTo>
                  <a:lnTo>
                    <a:pt x="564" y="319"/>
                  </a:lnTo>
                  <a:lnTo>
                    <a:pt x="566" y="322"/>
                  </a:lnTo>
                  <a:lnTo>
                    <a:pt x="569" y="323"/>
                  </a:lnTo>
                  <a:lnTo>
                    <a:pt x="572" y="317"/>
                  </a:lnTo>
                  <a:lnTo>
                    <a:pt x="572" y="310"/>
                  </a:lnTo>
                  <a:lnTo>
                    <a:pt x="579" y="306"/>
                  </a:lnTo>
                  <a:lnTo>
                    <a:pt x="583" y="297"/>
                  </a:lnTo>
                  <a:lnTo>
                    <a:pt x="589" y="274"/>
                  </a:lnTo>
                  <a:lnTo>
                    <a:pt x="593" y="269"/>
                  </a:lnTo>
                  <a:lnTo>
                    <a:pt x="600" y="264"/>
                  </a:lnTo>
                  <a:lnTo>
                    <a:pt x="607" y="261"/>
                  </a:lnTo>
                  <a:lnTo>
                    <a:pt x="612" y="258"/>
                  </a:lnTo>
                  <a:lnTo>
                    <a:pt x="615" y="253"/>
                  </a:lnTo>
                  <a:lnTo>
                    <a:pt x="615" y="248"/>
                  </a:lnTo>
                  <a:lnTo>
                    <a:pt x="613" y="246"/>
                  </a:lnTo>
                  <a:lnTo>
                    <a:pt x="613" y="237"/>
                  </a:lnTo>
                  <a:lnTo>
                    <a:pt x="615" y="230"/>
                  </a:lnTo>
                  <a:lnTo>
                    <a:pt x="619" y="218"/>
                  </a:lnTo>
                  <a:lnTo>
                    <a:pt x="626" y="203"/>
                  </a:lnTo>
                  <a:lnTo>
                    <a:pt x="640" y="201"/>
                  </a:lnTo>
                  <a:lnTo>
                    <a:pt x="656" y="201"/>
                  </a:lnTo>
                  <a:lnTo>
                    <a:pt x="669" y="205"/>
                  </a:lnTo>
                  <a:lnTo>
                    <a:pt x="681" y="213"/>
                  </a:lnTo>
                  <a:lnTo>
                    <a:pt x="689" y="221"/>
                  </a:lnTo>
                  <a:lnTo>
                    <a:pt x="695" y="234"/>
                  </a:lnTo>
                  <a:lnTo>
                    <a:pt x="695" y="250"/>
                  </a:lnTo>
                  <a:lnTo>
                    <a:pt x="705" y="251"/>
                  </a:lnTo>
                  <a:lnTo>
                    <a:pt x="712" y="248"/>
                  </a:lnTo>
                  <a:lnTo>
                    <a:pt x="719" y="244"/>
                  </a:lnTo>
                  <a:lnTo>
                    <a:pt x="722" y="247"/>
                  </a:lnTo>
                  <a:lnTo>
                    <a:pt x="728" y="247"/>
                  </a:lnTo>
                  <a:lnTo>
                    <a:pt x="729" y="246"/>
                  </a:lnTo>
                  <a:lnTo>
                    <a:pt x="729" y="244"/>
                  </a:lnTo>
                  <a:lnTo>
                    <a:pt x="731" y="243"/>
                  </a:lnTo>
                  <a:lnTo>
                    <a:pt x="731" y="241"/>
                  </a:lnTo>
                  <a:lnTo>
                    <a:pt x="732" y="238"/>
                  </a:lnTo>
                  <a:lnTo>
                    <a:pt x="732" y="237"/>
                  </a:lnTo>
                  <a:lnTo>
                    <a:pt x="741" y="237"/>
                  </a:lnTo>
                  <a:lnTo>
                    <a:pt x="748" y="241"/>
                  </a:lnTo>
                  <a:lnTo>
                    <a:pt x="751" y="250"/>
                  </a:lnTo>
                  <a:lnTo>
                    <a:pt x="749" y="263"/>
                  </a:lnTo>
                  <a:lnTo>
                    <a:pt x="751" y="266"/>
                  </a:lnTo>
                  <a:lnTo>
                    <a:pt x="754" y="267"/>
                  </a:lnTo>
                  <a:lnTo>
                    <a:pt x="758" y="267"/>
                  </a:lnTo>
                  <a:lnTo>
                    <a:pt x="761" y="269"/>
                  </a:lnTo>
                  <a:lnTo>
                    <a:pt x="764" y="274"/>
                  </a:lnTo>
                  <a:lnTo>
                    <a:pt x="765" y="286"/>
                  </a:lnTo>
                  <a:lnTo>
                    <a:pt x="767" y="290"/>
                  </a:lnTo>
                  <a:lnTo>
                    <a:pt x="771" y="293"/>
                  </a:lnTo>
                  <a:lnTo>
                    <a:pt x="774" y="294"/>
                  </a:lnTo>
                  <a:lnTo>
                    <a:pt x="777" y="299"/>
                  </a:lnTo>
                  <a:lnTo>
                    <a:pt x="777" y="303"/>
                  </a:lnTo>
                  <a:lnTo>
                    <a:pt x="774" y="312"/>
                  </a:lnTo>
                  <a:lnTo>
                    <a:pt x="772" y="314"/>
                  </a:lnTo>
                  <a:lnTo>
                    <a:pt x="769" y="316"/>
                  </a:lnTo>
                  <a:lnTo>
                    <a:pt x="768" y="319"/>
                  </a:lnTo>
                  <a:lnTo>
                    <a:pt x="768" y="320"/>
                  </a:lnTo>
                  <a:lnTo>
                    <a:pt x="762" y="319"/>
                  </a:lnTo>
                  <a:lnTo>
                    <a:pt x="758" y="314"/>
                  </a:lnTo>
                  <a:lnTo>
                    <a:pt x="752" y="310"/>
                  </a:lnTo>
                  <a:lnTo>
                    <a:pt x="745" y="309"/>
                  </a:lnTo>
                  <a:lnTo>
                    <a:pt x="736" y="313"/>
                  </a:lnTo>
                  <a:lnTo>
                    <a:pt x="732" y="319"/>
                  </a:lnTo>
                  <a:lnTo>
                    <a:pt x="732" y="327"/>
                  </a:lnTo>
                  <a:lnTo>
                    <a:pt x="735" y="339"/>
                  </a:lnTo>
                  <a:lnTo>
                    <a:pt x="735" y="344"/>
                  </a:lnTo>
                  <a:lnTo>
                    <a:pt x="732" y="346"/>
                  </a:lnTo>
                  <a:lnTo>
                    <a:pt x="731" y="349"/>
                  </a:lnTo>
                  <a:lnTo>
                    <a:pt x="728" y="350"/>
                  </a:lnTo>
                  <a:lnTo>
                    <a:pt x="726" y="353"/>
                  </a:lnTo>
                  <a:lnTo>
                    <a:pt x="726" y="356"/>
                  </a:lnTo>
                  <a:lnTo>
                    <a:pt x="728" y="360"/>
                  </a:lnTo>
                  <a:lnTo>
                    <a:pt x="735" y="367"/>
                  </a:lnTo>
                  <a:lnTo>
                    <a:pt x="734" y="372"/>
                  </a:lnTo>
                  <a:lnTo>
                    <a:pt x="734" y="375"/>
                  </a:lnTo>
                  <a:lnTo>
                    <a:pt x="735" y="379"/>
                  </a:lnTo>
                  <a:lnTo>
                    <a:pt x="736" y="382"/>
                  </a:lnTo>
                  <a:lnTo>
                    <a:pt x="738" y="383"/>
                  </a:lnTo>
                  <a:lnTo>
                    <a:pt x="744" y="383"/>
                  </a:lnTo>
                  <a:lnTo>
                    <a:pt x="745" y="385"/>
                  </a:lnTo>
                  <a:lnTo>
                    <a:pt x="748" y="385"/>
                  </a:lnTo>
                  <a:lnTo>
                    <a:pt x="751" y="390"/>
                  </a:lnTo>
                  <a:lnTo>
                    <a:pt x="751" y="395"/>
                  </a:lnTo>
                  <a:lnTo>
                    <a:pt x="752" y="402"/>
                  </a:lnTo>
                  <a:lnTo>
                    <a:pt x="748" y="405"/>
                  </a:lnTo>
                  <a:lnTo>
                    <a:pt x="739" y="409"/>
                  </a:lnTo>
                  <a:lnTo>
                    <a:pt x="713" y="418"/>
                  </a:lnTo>
                  <a:lnTo>
                    <a:pt x="703" y="420"/>
                  </a:lnTo>
                  <a:lnTo>
                    <a:pt x="695" y="422"/>
                  </a:lnTo>
                  <a:lnTo>
                    <a:pt x="696" y="419"/>
                  </a:lnTo>
                  <a:lnTo>
                    <a:pt x="699" y="415"/>
                  </a:lnTo>
                  <a:lnTo>
                    <a:pt x="702" y="412"/>
                  </a:lnTo>
                  <a:lnTo>
                    <a:pt x="706" y="409"/>
                  </a:lnTo>
                  <a:lnTo>
                    <a:pt x="708" y="406"/>
                  </a:lnTo>
                  <a:lnTo>
                    <a:pt x="712" y="402"/>
                  </a:lnTo>
                  <a:lnTo>
                    <a:pt x="712" y="400"/>
                  </a:lnTo>
                  <a:lnTo>
                    <a:pt x="708" y="396"/>
                  </a:lnTo>
                  <a:lnTo>
                    <a:pt x="703" y="395"/>
                  </a:lnTo>
                  <a:lnTo>
                    <a:pt x="698" y="393"/>
                  </a:lnTo>
                  <a:lnTo>
                    <a:pt x="693" y="393"/>
                  </a:lnTo>
                  <a:lnTo>
                    <a:pt x="689" y="395"/>
                  </a:lnTo>
                  <a:lnTo>
                    <a:pt x="688" y="396"/>
                  </a:lnTo>
                  <a:lnTo>
                    <a:pt x="685" y="402"/>
                  </a:lnTo>
                  <a:lnTo>
                    <a:pt x="685" y="409"/>
                  </a:lnTo>
                  <a:lnTo>
                    <a:pt x="683" y="410"/>
                  </a:lnTo>
                  <a:lnTo>
                    <a:pt x="681" y="412"/>
                  </a:lnTo>
                  <a:lnTo>
                    <a:pt x="676" y="413"/>
                  </a:lnTo>
                  <a:lnTo>
                    <a:pt x="663" y="413"/>
                  </a:lnTo>
                  <a:lnTo>
                    <a:pt x="665" y="422"/>
                  </a:lnTo>
                  <a:lnTo>
                    <a:pt x="666" y="429"/>
                  </a:lnTo>
                  <a:lnTo>
                    <a:pt x="665" y="436"/>
                  </a:lnTo>
                  <a:lnTo>
                    <a:pt x="663" y="439"/>
                  </a:lnTo>
                  <a:lnTo>
                    <a:pt x="660" y="442"/>
                  </a:lnTo>
                  <a:lnTo>
                    <a:pt x="655" y="445"/>
                  </a:lnTo>
                  <a:lnTo>
                    <a:pt x="649" y="445"/>
                  </a:lnTo>
                  <a:lnTo>
                    <a:pt x="646" y="446"/>
                  </a:lnTo>
                  <a:lnTo>
                    <a:pt x="640" y="455"/>
                  </a:lnTo>
                  <a:lnTo>
                    <a:pt x="639" y="458"/>
                  </a:lnTo>
                  <a:lnTo>
                    <a:pt x="635" y="461"/>
                  </a:lnTo>
                  <a:lnTo>
                    <a:pt x="617" y="455"/>
                  </a:lnTo>
                  <a:lnTo>
                    <a:pt x="615" y="453"/>
                  </a:lnTo>
                  <a:lnTo>
                    <a:pt x="610" y="453"/>
                  </a:lnTo>
                  <a:lnTo>
                    <a:pt x="607" y="456"/>
                  </a:lnTo>
                  <a:lnTo>
                    <a:pt x="605" y="458"/>
                  </a:lnTo>
                  <a:lnTo>
                    <a:pt x="602" y="458"/>
                  </a:lnTo>
                  <a:lnTo>
                    <a:pt x="597" y="456"/>
                  </a:lnTo>
                  <a:lnTo>
                    <a:pt x="595" y="455"/>
                  </a:lnTo>
                  <a:lnTo>
                    <a:pt x="592" y="449"/>
                  </a:lnTo>
                  <a:lnTo>
                    <a:pt x="589" y="446"/>
                  </a:lnTo>
                  <a:lnTo>
                    <a:pt x="587" y="443"/>
                  </a:lnTo>
                  <a:lnTo>
                    <a:pt x="584" y="441"/>
                  </a:lnTo>
                  <a:lnTo>
                    <a:pt x="582" y="442"/>
                  </a:lnTo>
                  <a:lnTo>
                    <a:pt x="580" y="443"/>
                  </a:lnTo>
                  <a:lnTo>
                    <a:pt x="579" y="446"/>
                  </a:lnTo>
                  <a:lnTo>
                    <a:pt x="576" y="449"/>
                  </a:lnTo>
                  <a:lnTo>
                    <a:pt x="573" y="449"/>
                  </a:lnTo>
                  <a:lnTo>
                    <a:pt x="570" y="448"/>
                  </a:lnTo>
                  <a:lnTo>
                    <a:pt x="567" y="445"/>
                  </a:lnTo>
                  <a:lnTo>
                    <a:pt x="562" y="442"/>
                  </a:lnTo>
                  <a:lnTo>
                    <a:pt x="554" y="442"/>
                  </a:lnTo>
                  <a:lnTo>
                    <a:pt x="549" y="445"/>
                  </a:lnTo>
                  <a:lnTo>
                    <a:pt x="547" y="448"/>
                  </a:lnTo>
                  <a:lnTo>
                    <a:pt x="547" y="451"/>
                  </a:lnTo>
                  <a:lnTo>
                    <a:pt x="543" y="459"/>
                  </a:lnTo>
                  <a:lnTo>
                    <a:pt x="540" y="462"/>
                  </a:lnTo>
                  <a:lnTo>
                    <a:pt x="530" y="462"/>
                  </a:lnTo>
                  <a:lnTo>
                    <a:pt x="516" y="459"/>
                  </a:lnTo>
                  <a:lnTo>
                    <a:pt x="504" y="463"/>
                  </a:lnTo>
                  <a:lnTo>
                    <a:pt x="497" y="469"/>
                  </a:lnTo>
                  <a:lnTo>
                    <a:pt x="491" y="473"/>
                  </a:lnTo>
                  <a:lnTo>
                    <a:pt x="486" y="475"/>
                  </a:lnTo>
                  <a:lnTo>
                    <a:pt x="478" y="476"/>
                  </a:lnTo>
                  <a:lnTo>
                    <a:pt x="470" y="479"/>
                  </a:lnTo>
                  <a:lnTo>
                    <a:pt x="464" y="484"/>
                  </a:lnTo>
                  <a:lnTo>
                    <a:pt x="460" y="492"/>
                  </a:lnTo>
                  <a:lnTo>
                    <a:pt x="461" y="499"/>
                  </a:lnTo>
                  <a:lnTo>
                    <a:pt x="466" y="506"/>
                  </a:lnTo>
                  <a:lnTo>
                    <a:pt x="480" y="515"/>
                  </a:lnTo>
                  <a:lnTo>
                    <a:pt x="483" y="518"/>
                  </a:lnTo>
                  <a:lnTo>
                    <a:pt x="483" y="519"/>
                  </a:lnTo>
                  <a:lnTo>
                    <a:pt x="480" y="522"/>
                  </a:lnTo>
                  <a:lnTo>
                    <a:pt x="478" y="525"/>
                  </a:lnTo>
                  <a:lnTo>
                    <a:pt x="476" y="528"/>
                  </a:lnTo>
                  <a:lnTo>
                    <a:pt x="473" y="534"/>
                  </a:lnTo>
                  <a:lnTo>
                    <a:pt x="471" y="548"/>
                  </a:lnTo>
                  <a:lnTo>
                    <a:pt x="473" y="564"/>
                  </a:lnTo>
                  <a:lnTo>
                    <a:pt x="474" y="574"/>
                  </a:lnTo>
                  <a:lnTo>
                    <a:pt x="480" y="597"/>
                  </a:lnTo>
                  <a:lnTo>
                    <a:pt x="478" y="604"/>
                  </a:lnTo>
                  <a:lnTo>
                    <a:pt x="478" y="610"/>
                  </a:lnTo>
                  <a:lnTo>
                    <a:pt x="471" y="630"/>
                  </a:lnTo>
                  <a:lnTo>
                    <a:pt x="463" y="645"/>
                  </a:lnTo>
                  <a:lnTo>
                    <a:pt x="455" y="663"/>
                  </a:lnTo>
                  <a:lnTo>
                    <a:pt x="421" y="703"/>
                  </a:lnTo>
                  <a:lnTo>
                    <a:pt x="417" y="716"/>
                  </a:lnTo>
                  <a:lnTo>
                    <a:pt x="414" y="729"/>
                  </a:lnTo>
                  <a:lnTo>
                    <a:pt x="410" y="739"/>
                  </a:lnTo>
                  <a:lnTo>
                    <a:pt x="395" y="749"/>
                  </a:lnTo>
                  <a:lnTo>
                    <a:pt x="379" y="760"/>
                  </a:lnTo>
                  <a:lnTo>
                    <a:pt x="372" y="772"/>
                  </a:lnTo>
                  <a:lnTo>
                    <a:pt x="365" y="782"/>
                  </a:lnTo>
                  <a:lnTo>
                    <a:pt x="358" y="789"/>
                  </a:lnTo>
                  <a:lnTo>
                    <a:pt x="351" y="790"/>
                  </a:lnTo>
                  <a:lnTo>
                    <a:pt x="344" y="786"/>
                  </a:lnTo>
                  <a:lnTo>
                    <a:pt x="338" y="782"/>
                  </a:lnTo>
                  <a:lnTo>
                    <a:pt x="332" y="780"/>
                  </a:lnTo>
                  <a:lnTo>
                    <a:pt x="332" y="783"/>
                  </a:lnTo>
                  <a:lnTo>
                    <a:pt x="334" y="787"/>
                  </a:lnTo>
                  <a:lnTo>
                    <a:pt x="336" y="792"/>
                  </a:lnTo>
                  <a:lnTo>
                    <a:pt x="341" y="796"/>
                  </a:lnTo>
                  <a:lnTo>
                    <a:pt x="338" y="800"/>
                  </a:lnTo>
                  <a:lnTo>
                    <a:pt x="332" y="802"/>
                  </a:lnTo>
                  <a:lnTo>
                    <a:pt x="315" y="805"/>
                  </a:lnTo>
                  <a:lnTo>
                    <a:pt x="308" y="807"/>
                  </a:lnTo>
                  <a:lnTo>
                    <a:pt x="306" y="812"/>
                  </a:lnTo>
                  <a:lnTo>
                    <a:pt x="309" y="816"/>
                  </a:lnTo>
                  <a:lnTo>
                    <a:pt x="319" y="819"/>
                  </a:lnTo>
                  <a:lnTo>
                    <a:pt x="329" y="820"/>
                  </a:lnTo>
                  <a:lnTo>
                    <a:pt x="341" y="822"/>
                  </a:lnTo>
                  <a:lnTo>
                    <a:pt x="339" y="825"/>
                  </a:lnTo>
                  <a:lnTo>
                    <a:pt x="336" y="829"/>
                  </a:lnTo>
                  <a:lnTo>
                    <a:pt x="335" y="830"/>
                  </a:lnTo>
                  <a:lnTo>
                    <a:pt x="332" y="832"/>
                  </a:lnTo>
                  <a:lnTo>
                    <a:pt x="324" y="832"/>
                  </a:lnTo>
                  <a:lnTo>
                    <a:pt x="318" y="838"/>
                  </a:lnTo>
                  <a:lnTo>
                    <a:pt x="315" y="839"/>
                  </a:lnTo>
                  <a:lnTo>
                    <a:pt x="312" y="839"/>
                  </a:lnTo>
                  <a:lnTo>
                    <a:pt x="309" y="836"/>
                  </a:lnTo>
                  <a:lnTo>
                    <a:pt x="305" y="828"/>
                  </a:lnTo>
                  <a:lnTo>
                    <a:pt x="305" y="825"/>
                  </a:lnTo>
                  <a:lnTo>
                    <a:pt x="304" y="822"/>
                  </a:lnTo>
                  <a:lnTo>
                    <a:pt x="302" y="820"/>
                  </a:lnTo>
                  <a:lnTo>
                    <a:pt x="299" y="819"/>
                  </a:lnTo>
                  <a:lnTo>
                    <a:pt x="296" y="819"/>
                  </a:lnTo>
                  <a:lnTo>
                    <a:pt x="293" y="820"/>
                  </a:lnTo>
                  <a:lnTo>
                    <a:pt x="285" y="820"/>
                  </a:lnTo>
                  <a:lnTo>
                    <a:pt x="281" y="812"/>
                  </a:lnTo>
                  <a:lnTo>
                    <a:pt x="281" y="805"/>
                  </a:lnTo>
                  <a:lnTo>
                    <a:pt x="279" y="800"/>
                  </a:lnTo>
                  <a:lnTo>
                    <a:pt x="275" y="796"/>
                  </a:lnTo>
                  <a:lnTo>
                    <a:pt x="272" y="796"/>
                  </a:lnTo>
                  <a:lnTo>
                    <a:pt x="263" y="792"/>
                  </a:lnTo>
                  <a:lnTo>
                    <a:pt x="261" y="783"/>
                  </a:lnTo>
                  <a:lnTo>
                    <a:pt x="259" y="782"/>
                  </a:lnTo>
                  <a:lnTo>
                    <a:pt x="258" y="779"/>
                  </a:lnTo>
                  <a:lnTo>
                    <a:pt x="256" y="777"/>
                  </a:lnTo>
                  <a:lnTo>
                    <a:pt x="250" y="774"/>
                  </a:lnTo>
                  <a:lnTo>
                    <a:pt x="243" y="774"/>
                  </a:lnTo>
                  <a:lnTo>
                    <a:pt x="240" y="776"/>
                  </a:lnTo>
                  <a:lnTo>
                    <a:pt x="233" y="776"/>
                  </a:lnTo>
                  <a:lnTo>
                    <a:pt x="228" y="772"/>
                  </a:lnTo>
                  <a:lnTo>
                    <a:pt x="220" y="762"/>
                  </a:lnTo>
                  <a:lnTo>
                    <a:pt x="212" y="752"/>
                  </a:lnTo>
                  <a:lnTo>
                    <a:pt x="202" y="740"/>
                  </a:lnTo>
                  <a:lnTo>
                    <a:pt x="189" y="733"/>
                  </a:lnTo>
                  <a:lnTo>
                    <a:pt x="182" y="724"/>
                  </a:lnTo>
                  <a:lnTo>
                    <a:pt x="176" y="714"/>
                  </a:lnTo>
                  <a:lnTo>
                    <a:pt x="173" y="706"/>
                  </a:lnTo>
                  <a:lnTo>
                    <a:pt x="169" y="703"/>
                  </a:lnTo>
                  <a:lnTo>
                    <a:pt x="164" y="704"/>
                  </a:lnTo>
                  <a:lnTo>
                    <a:pt x="157" y="710"/>
                  </a:lnTo>
                  <a:lnTo>
                    <a:pt x="149" y="720"/>
                  </a:lnTo>
                  <a:lnTo>
                    <a:pt x="139" y="729"/>
                  </a:lnTo>
                  <a:lnTo>
                    <a:pt x="130" y="734"/>
                  </a:lnTo>
                  <a:lnTo>
                    <a:pt x="129" y="736"/>
                  </a:lnTo>
                  <a:lnTo>
                    <a:pt x="123" y="727"/>
                  </a:lnTo>
                  <a:lnTo>
                    <a:pt x="123" y="717"/>
                  </a:lnTo>
                  <a:lnTo>
                    <a:pt x="120" y="714"/>
                  </a:lnTo>
                  <a:lnTo>
                    <a:pt x="113" y="714"/>
                  </a:lnTo>
                  <a:lnTo>
                    <a:pt x="109" y="717"/>
                  </a:lnTo>
                  <a:lnTo>
                    <a:pt x="103" y="720"/>
                  </a:lnTo>
                  <a:lnTo>
                    <a:pt x="97" y="720"/>
                  </a:lnTo>
                  <a:lnTo>
                    <a:pt x="90" y="716"/>
                  </a:lnTo>
                  <a:lnTo>
                    <a:pt x="84" y="706"/>
                  </a:lnTo>
                  <a:lnTo>
                    <a:pt x="78" y="701"/>
                  </a:lnTo>
                  <a:lnTo>
                    <a:pt x="73" y="700"/>
                  </a:lnTo>
                  <a:lnTo>
                    <a:pt x="67" y="696"/>
                  </a:lnTo>
                  <a:lnTo>
                    <a:pt x="57" y="691"/>
                  </a:lnTo>
                  <a:lnTo>
                    <a:pt x="51" y="686"/>
                  </a:lnTo>
                  <a:lnTo>
                    <a:pt x="47" y="683"/>
                  </a:lnTo>
                  <a:lnTo>
                    <a:pt x="41" y="681"/>
                  </a:lnTo>
                  <a:lnTo>
                    <a:pt x="28" y="686"/>
                  </a:lnTo>
                  <a:lnTo>
                    <a:pt x="2" y="651"/>
                  </a:lnTo>
                  <a:lnTo>
                    <a:pt x="0" y="640"/>
                  </a:lnTo>
                  <a:lnTo>
                    <a:pt x="1" y="631"/>
                  </a:lnTo>
                  <a:lnTo>
                    <a:pt x="10" y="627"/>
                  </a:lnTo>
                  <a:lnTo>
                    <a:pt x="18" y="625"/>
                  </a:lnTo>
                  <a:lnTo>
                    <a:pt x="25" y="624"/>
                  </a:lnTo>
                  <a:lnTo>
                    <a:pt x="33" y="621"/>
                  </a:lnTo>
                  <a:lnTo>
                    <a:pt x="35" y="614"/>
                  </a:lnTo>
                  <a:lnTo>
                    <a:pt x="37" y="605"/>
                  </a:lnTo>
                  <a:lnTo>
                    <a:pt x="37" y="595"/>
                  </a:lnTo>
                  <a:lnTo>
                    <a:pt x="38" y="587"/>
                  </a:lnTo>
                  <a:lnTo>
                    <a:pt x="41" y="580"/>
                  </a:lnTo>
                  <a:lnTo>
                    <a:pt x="48" y="575"/>
                  </a:lnTo>
                  <a:lnTo>
                    <a:pt x="48" y="564"/>
                  </a:lnTo>
                  <a:lnTo>
                    <a:pt x="50" y="554"/>
                  </a:lnTo>
                  <a:lnTo>
                    <a:pt x="56" y="544"/>
                  </a:lnTo>
                  <a:lnTo>
                    <a:pt x="67" y="532"/>
                  </a:lnTo>
                  <a:lnTo>
                    <a:pt x="77" y="524"/>
                  </a:lnTo>
                  <a:lnTo>
                    <a:pt x="83" y="516"/>
                  </a:lnTo>
                  <a:lnTo>
                    <a:pt x="84" y="506"/>
                  </a:lnTo>
                  <a:lnTo>
                    <a:pt x="84" y="492"/>
                  </a:lnTo>
                  <a:lnTo>
                    <a:pt x="83" y="489"/>
                  </a:lnTo>
                  <a:lnTo>
                    <a:pt x="74" y="485"/>
                  </a:lnTo>
                  <a:lnTo>
                    <a:pt x="73" y="484"/>
                  </a:lnTo>
                  <a:lnTo>
                    <a:pt x="73" y="482"/>
                  </a:lnTo>
                  <a:lnTo>
                    <a:pt x="74" y="482"/>
                  </a:lnTo>
                  <a:lnTo>
                    <a:pt x="77" y="479"/>
                  </a:lnTo>
                  <a:lnTo>
                    <a:pt x="77" y="478"/>
                  </a:lnTo>
                  <a:lnTo>
                    <a:pt x="74" y="476"/>
                  </a:lnTo>
                  <a:lnTo>
                    <a:pt x="71" y="476"/>
                  </a:lnTo>
                  <a:lnTo>
                    <a:pt x="68" y="475"/>
                  </a:lnTo>
                  <a:lnTo>
                    <a:pt x="67" y="473"/>
                  </a:lnTo>
                  <a:lnTo>
                    <a:pt x="66" y="471"/>
                  </a:lnTo>
                  <a:lnTo>
                    <a:pt x="70" y="465"/>
                  </a:lnTo>
                  <a:lnTo>
                    <a:pt x="76" y="456"/>
                  </a:lnTo>
                  <a:lnTo>
                    <a:pt x="83" y="442"/>
                  </a:lnTo>
                  <a:lnTo>
                    <a:pt x="90" y="425"/>
                  </a:lnTo>
                  <a:lnTo>
                    <a:pt x="99" y="425"/>
                  </a:lnTo>
                  <a:lnTo>
                    <a:pt x="107" y="423"/>
                  </a:lnTo>
                  <a:lnTo>
                    <a:pt x="114" y="425"/>
                  </a:lnTo>
                  <a:lnTo>
                    <a:pt x="119" y="429"/>
                  </a:lnTo>
                  <a:lnTo>
                    <a:pt x="120" y="432"/>
                  </a:lnTo>
                  <a:lnTo>
                    <a:pt x="121" y="433"/>
                  </a:lnTo>
                  <a:lnTo>
                    <a:pt x="124" y="435"/>
                  </a:lnTo>
                  <a:lnTo>
                    <a:pt x="129" y="435"/>
                  </a:lnTo>
                  <a:lnTo>
                    <a:pt x="137" y="432"/>
                  </a:lnTo>
                  <a:lnTo>
                    <a:pt x="142" y="428"/>
                  </a:lnTo>
                  <a:lnTo>
                    <a:pt x="144" y="420"/>
                  </a:lnTo>
                  <a:lnTo>
                    <a:pt x="150" y="409"/>
                  </a:lnTo>
                  <a:lnTo>
                    <a:pt x="156" y="408"/>
                  </a:lnTo>
                  <a:lnTo>
                    <a:pt x="162" y="409"/>
                  </a:lnTo>
                  <a:lnTo>
                    <a:pt x="167" y="416"/>
                  </a:lnTo>
                  <a:lnTo>
                    <a:pt x="173" y="426"/>
                  </a:lnTo>
                  <a:lnTo>
                    <a:pt x="179" y="438"/>
                  </a:lnTo>
                  <a:lnTo>
                    <a:pt x="185" y="445"/>
                  </a:lnTo>
                  <a:lnTo>
                    <a:pt x="193" y="448"/>
                  </a:lnTo>
                  <a:lnTo>
                    <a:pt x="196" y="445"/>
                  </a:lnTo>
                  <a:lnTo>
                    <a:pt x="196" y="438"/>
                  </a:lnTo>
                  <a:lnTo>
                    <a:pt x="195" y="430"/>
                  </a:lnTo>
                  <a:lnTo>
                    <a:pt x="192" y="422"/>
                  </a:lnTo>
                  <a:lnTo>
                    <a:pt x="192" y="408"/>
                  </a:lnTo>
                  <a:lnTo>
                    <a:pt x="195" y="402"/>
                  </a:lnTo>
                  <a:lnTo>
                    <a:pt x="200" y="399"/>
                  </a:lnTo>
                  <a:lnTo>
                    <a:pt x="210" y="400"/>
                  </a:lnTo>
                  <a:lnTo>
                    <a:pt x="212" y="399"/>
                  </a:lnTo>
                  <a:lnTo>
                    <a:pt x="212" y="395"/>
                  </a:lnTo>
                  <a:lnTo>
                    <a:pt x="210" y="392"/>
                  </a:lnTo>
                  <a:lnTo>
                    <a:pt x="210" y="385"/>
                  </a:lnTo>
                  <a:lnTo>
                    <a:pt x="212" y="382"/>
                  </a:lnTo>
                  <a:lnTo>
                    <a:pt x="215" y="379"/>
                  </a:lnTo>
                  <a:lnTo>
                    <a:pt x="222" y="376"/>
                  </a:lnTo>
                  <a:lnTo>
                    <a:pt x="232" y="373"/>
                  </a:lnTo>
                  <a:lnTo>
                    <a:pt x="240" y="367"/>
                  </a:lnTo>
                  <a:lnTo>
                    <a:pt x="243" y="363"/>
                  </a:lnTo>
                  <a:lnTo>
                    <a:pt x="243" y="346"/>
                  </a:lnTo>
                  <a:lnTo>
                    <a:pt x="246" y="340"/>
                  </a:lnTo>
                  <a:lnTo>
                    <a:pt x="253" y="337"/>
                  </a:lnTo>
                  <a:lnTo>
                    <a:pt x="256" y="333"/>
                  </a:lnTo>
                  <a:lnTo>
                    <a:pt x="259" y="330"/>
                  </a:lnTo>
                  <a:lnTo>
                    <a:pt x="263" y="330"/>
                  </a:lnTo>
                  <a:lnTo>
                    <a:pt x="265" y="332"/>
                  </a:lnTo>
                  <a:lnTo>
                    <a:pt x="269" y="340"/>
                  </a:lnTo>
                  <a:lnTo>
                    <a:pt x="269" y="343"/>
                  </a:lnTo>
                  <a:lnTo>
                    <a:pt x="271" y="347"/>
                  </a:lnTo>
                  <a:lnTo>
                    <a:pt x="272" y="350"/>
                  </a:lnTo>
                  <a:lnTo>
                    <a:pt x="272" y="352"/>
                  </a:lnTo>
                  <a:lnTo>
                    <a:pt x="273" y="353"/>
                  </a:lnTo>
                  <a:lnTo>
                    <a:pt x="288" y="353"/>
                  </a:lnTo>
                  <a:lnTo>
                    <a:pt x="291" y="356"/>
                  </a:lnTo>
                  <a:lnTo>
                    <a:pt x="295" y="363"/>
                  </a:lnTo>
                  <a:lnTo>
                    <a:pt x="302" y="367"/>
                  </a:lnTo>
                  <a:lnTo>
                    <a:pt x="309" y="369"/>
                  </a:lnTo>
                  <a:lnTo>
                    <a:pt x="315" y="367"/>
                  </a:lnTo>
                  <a:lnTo>
                    <a:pt x="318" y="365"/>
                  </a:lnTo>
                  <a:lnTo>
                    <a:pt x="318" y="357"/>
                  </a:lnTo>
                  <a:lnTo>
                    <a:pt x="316" y="355"/>
                  </a:lnTo>
                  <a:lnTo>
                    <a:pt x="316" y="350"/>
                  </a:lnTo>
                  <a:lnTo>
                    <a:pt x="318" y="347"/>
                  </a:lnTo>
                  <a:lnTo>
                    <a:pt x="319" y="346"/>
                  </a:lnTo>
                  <a:lnTo>
                    <a:pt x="325" y="343"/>
                  </a:lnTo>
                  <a:lnTo>
                    <a:pt x="329" y="340"/>
                  </a:lnTo>
                  <a:lnTo>
                    <a:pt x="335" y="334"/>
                  </a:lnTo>
                  <a:lnTo>
                    <a:pt x="335" y="330"/>
                  </a:lnTo>
                  <a:lnTo>
                    <a:pt x="334" y="322"/>
                  </a:lnTo>
                  <a:lnTo>
                    <a:pt x="331" y="316"/>
                  </a:lnTo>
                  <a:lnTo>
                    <a:pt x="319" y="310"/>
                  </a:lnTo>
                  <a:lnTo>
                    <a:pt x="315" y="307"/>
                  </a:lnTo>
                  <a:lnTo>
                    <a:pt x="314" y="301"/>
                  </a:lnTo>
                  <a:lnTo>
                    <a:pt x="315" y="297"/>
                  </a:lnTo>
                  <a:lnTo>
                    <a:pt x="319" y="294"/>
                  </a:lnTo>
                  <a:lnTo>
                    <a:pt x="325" y="290"/>
                  </a:lnTo>
                  <a:lnTo>
                    <a:pt x="329" y="284"/>
                  </a:lnTo>
                  <a:lnTo>
                    <a:pt x="334" y="276"/>
                  </a:lnTo>
                  <a:lnTo>
                    <a:pt x="335" y="264"/>
                  </a:lnTo>
                  <a:lnTo>
                    <a:pt x="331" y="264"/>
                  </a:lnTo>
                  <a:lnTo>
                    <a:pt x="324" y="263"/>
                  </a:lnTo>
                  <a:lnTo>
                    <a:pt x="316" y="260"/>
                  </a:lnTo>
                  <a:lnTo>
                    <a:pt x="311" y="254"/>
                  </a:lnTo>
                  <a:lnTo>
                    <a:pt x="305" y="244"/>
                  </a:lnTo>
                  <a:lnTo>
                    <a:pt x="304" y="228"/>
                  </a:lnTo>
                  <a:lnTo>
                    <a:pt x="305" y="218"/>
                  </a:lnTo>
                  <a:lnTo>
                    <a:pt x="304" y="211"/>
                  </a:lnTo>
                  <a:lnTo>
                    <a:pt x="304" y="205"/>
                  </a:lnTo>
                  <a:lnTo>
                    <a:pt x="305" y="200"/>
                  </a:lnTo>
                  <a:lnTo>
                    <a:pt x="311" y="195"/>
                  </a:lnTo>
                  <a:lnTo>
                    <a:pt x="318" y="191"/>
                  </a:lnTo>
                  <a:lnTo>
                    <a:pt x="326" y="188"/>
                  </a:lnTo>
                  <a:lnTo>
                    <a:pt x="334" y="184"/>
                  </a:lnTo>
                  <a:lnTo>
                    <a:pt x="338" y="178"/>
                  </a:lnTo>
                  <a:lnTo>
                    <a:pt x="338" y="177"/>
                  </a:lnTo>
                  <a:lnTo>
                    <a:pt x="335" y="174"/>
                  </a:lnTo>
                  <a:lnTo>
                    <a:pt x="334" y="171"/>
                  </a:lnTo>
                  <a:lnTo>
                    <a:pt x="334" y="164"/>
                  </a:lnTo>
                  <a:lnTo>
                    <a:pt x="335" y="161"/>
                  </a:lnTo>
                  <a:lnTo>
                    <a:pt x="336" y="160"/>
                  </a:lnTo>
                  <a:lnTo>
                    <a:pt x="345" y="155"/>
                  </a:lnTo>
                  <a:lnTo>
                    <a:pt x="347" y="154"/>
                  </a:lnTo>
                  <a:lnTo>
                    <a:pt x="348" y="151"/>
                  </a:lnTo>
                  <a:lnTo>
                    <a:pt x="348" y="140"/>
                  </a:lnTo>
                  <a:lnTo>
                    <a:pt x="347" y="134"/>
                  </a:lnTo>
                  <a:lnTo>
                    <a:pt x="347" y="129"/>
                  </a:lnTo>
                  <a:lnTo>
                    <a:pt x="348" y="125"/>
                  </a:lnTo>
                  <a:lnTo>
                    <a:pt x="351" y="121"/>
                  </a:lnTo>
                  <a:lnTo>
                    <a:pt x="354" y="112"/>
                  </a:lnTo>
                  <a:lnTo>
                    <a:pt x="348" y="98"/>
                  </a:lnTo>
                  <a:lnTo>
                    <a:pt x="341" y="86"/>
                  </a:lnTo>
                  <a:lnTo>
                    <a:pt x="338" y="76"/>
                  </a:lnTo>
                  <a:lnTo>
                    <a:pt x="339" y="75"/>
                  </a:lnTo>
                  <a:lnTo>
                    <a:pt x="349" y="75"/>
                  </a:lnTo>
                  <a:lnTo>
                    <a:pt x="351" y="72"/>
                  </a:lnTo>
                  <a:lnTo>
                    <a:pt x="351" y="62"/>
                  </a:lnTo>
                  <a:lnTo>
                    <a:pt x="341" y="62"/>
                  </a:lnTo>
                  <a:lnTo>
                    <a:pt x="341" y="55"/>
                  </a:lnTo>
                  <a:lnTo>
                    <a:pt x="342" y="51"/>
                  </a:lnTo>
                  <a:lnTo>
                    <a:pt x="345" y="48"/>
                  </a:lnTo>
                  <a:lnTo>
                    <a:pt x="347" y="42"/>
                  </a:lnTo>
                  <a:lnTo>
                    <a:pt x="347" y="33"/>
                  </a:lnTo>
                  <a:lnTo>
                    <a:pt x="345" y="22"/>
                  </a:lnTo>
                  <a:lnTo>
                    <a:pt x="348" y="21"/>
                  </a:lnTo>
                  <a:lnTo>
                    <a:pt x="354" y="22"/>
                  </a:lnTo>
                  <a:lnTo>
                    <a:pt x="361" y="23"/>
                  </a:lnTo>
                  <a:lnTo>
                    <a:pt x="371" y="25"/>
                  </a:lnTo>
                  <a:lnTo>
                    <a:pt x="381" y="23"/>
                  </a:lnTo>
                  <a:lnTo>
                    <a:pt x="385" y="21"/>
                  </a:lnTo>
                  <a:lnTo>
                    <a:pt x="388" y="15"/>
                  </a:lnTo>
                  <a:lnTo>
                    <a:pt x="385" y="9"/>
                  </a:lnTo>
                  <a:lnTo>
                    <a:pt x="382" y="6"/>
                  </a:lnTo>
                  <a:lnTo>
                    <a:pt x="392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78" name="Freeform 164">
              <a:extLst>
                <a:ext uri="{FF2B5EF4-FFF2-40B4-BE49-F238E27FC236}">
                  <a16:creationId xmlns:a16="http://schemas.microsoft.com/office/drawing/2014/main" xmlns="" id="{9E70F7B7-18F8-4819-8802-1360BA870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075" y="2768600"/>
              <a:ext cx="203200" cy="20002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61" y="8"/>
                </a:cxn>
                <a:cxn ang="0">
                  <a:pos x="68" y="17"/>
                </a:cxn>
                <a:cxn ang="0">
                  <a:pos x="78" y="23"/>
                </a:cxn>
                <a:cxn ang="0">
                  <a:pos x="83" y="21"/>
                </a:cxn>
                <a:cxn ang="0">
                  <a:pos x="89" y="17"/>
                </a:cxn>
                <a:cxn ang="0">
                  <a:pos x="98" y="11"/>
                </a:cxn>
                <a:cxn ang="0">
                  <a:pos x="112" y="8"/>
                </a:cxn>
                <a:cxn ang="0">
                  <a:pos x="114" y="17"/>
                </a:cxn>
                <a:cxn ang="0">
                  <a:pos x="111" y="26"/>
                </a:cxn>
                <a:cxn ang="0">
                  <a:pos x="109" y="28"/>
                </a:cxn>
                <a:cxn ang="0">
                  <a:pos x="109" y="31"/>
                </a:cxn>
                <a:cxn ang="0">
                  <a:pos x="111" y="33"/>
                </a:cxn>
                <a:cxn ang="0">
                  <a:pos x="114" y="34"/>
                </a:cxn>
                <a:cxn ang="0">
                  <a:pos x="124" y="34"/>
                </a:cxn>
                <a:cxn ang="0">
                  <a:pos x="128" y="39"/>
                </a:cxn>
                <a:cxn ang="0">
                  <a:pos x="128" y="44"/>
                </a:cxn>
                <a:cxn ang="0">
                  <a:pos x="124" y="46"/>
                </a:cxn>
                <a:cxn ang="0">
                  <a:pos x="121" y="47"/>
                </a:cxn>
                <a:cxn ang="0">
                  <a:pos x="119" y="50"/>
                </a:cxn>
                <a:cxn ang="0">
                  <a:pos x="119" y="64"/>
                </a:cxn>
                <a:cxn ang="0">
                  <a:pos x="118" y="66"/>
                </a:cxn>
                <a:cxn ang="0">
                  <a:pos x="109" y="71"/>
                </a:cxn>
                <a:cxn ang="0">
                  <a:pos x="99" y="73"/>
                </a:cxn>
                <a:cxn ang="0">
                  <a:pos x="91" y="76"/>
                </a:cxn>
                <a:cxn ang="0">
                  <a:pos x="83" y="82"/>
                </a:cxn>
                <a:cxn ang="0">
                  <a:pos x="81" y="89"/>
                </a:cxn>
                <a:cxn ang="0">
                  <a:pos x="82" y="99"/>
                </a:cxn>
                <a:cxn ang="0">
                  <a:pos x="83" y="107"/>
                </a:cxn>
                <a:cxn ang="0">
                  <a:pos x="82" y="116"/>
                </a:cxn>
                <a:cxn ang="0">
                  <a:pos x="76" y="122"/>
                </a:cxn>
                <a:cxn ang="0">
                  <a:pos x="72" y="123"/>
                </a:cxn>
                <a:cxn ang="0">
                  <a:pos x="69" y="126"/>
                </a:cxn>
                <a:cxn ang="0">
                  <a:pos x="63" y="117"/>
                </a:cxn>
                <a:cxn ang="0">
                  <a:pos x="58" y="113"/>
                </a:cxn>
                <a:cxn ang="0">
                  <a:pos x="51" y="110"/>
                </a:cxn>
                <a:cxn ang="0">
                  <a:pos x="46" y="106"/>
                </a:cxn>
                <a:cxn ang="0">
                  <a:pos x="45" y="100"/>
                </a:cxn>
                <a:cxn ang="0">
                  <a:pos x="45" y="84"/>
                </a:cxn>
                <a:cxn ang="0">
                  <a:pos x="43" y="79"/>
                </a:cxn>
                <a:cxn ang="0">
                  <a:pos x="39" y="76"/>
                </a:cxn>
                <a:cxn ang="0">
                  <a:pos x="33" y="70"/>
                </a:cxn>
                <a:cxn ang="0">
                  <a:pos x="30" y="64"/>
                </a:cxn>
                <a:cxn ang="0">
                  <a:pos x="28" y="60"/>
                </a:cxn>
                <a:cxn ang="0">
                  <a:pos x="26" y="57"/>
                </a:cxn>
                <a:cxn ang="0">
                  <a:pos x="23" y="56"/>
                </a:cxn>
                <a:cxn ang="0">
                  <a:pos x="22" y="56"/>
                </a:cxn>
                <a:cxn ang="0">
                  <a:pos x="15" y="53"/>
                </a:cxn>
                <a:cxn ang="0">
                  <a:pos x="8" y="49"/>
                </a:cxn>
                <a:cxn ang="0">
                  <a:pos x="3" y="43"/>
                </a:cxn>
                <a:cxn ang="0">
                  <a:pos x="0" y="37"/>
                </a:cxn>
                <a:cxn ang="0">
                  <a:pos x="13" y="33"/>
                </a:cxn>
                <a:cxn ang="0">
                  <a:pos x="22" y="27"/>
                </a:cxn>
                <a:cxn ang="0">
                  <a:pos x="26" y="18"/>
                </a:cxn>
                <a:cxn ang="0">
                  <a:pos x="26" y="13"/>
                </a:cxn>
                <a:cxn ang="0">
                  <a:pos x="39" y="8"/>
                </a:cxn>
                <a:cxn ang="0">
                  <a:pos x="49" y="3"/>
                </a:cxn>
                <a:cxn ang="0">
                  <a:pos x="56" y="0"/>
                </a:cxn>
              </a:cxnLst>
              <a:rect l="0" t="0" r="r" b="b"/>
              <a:pathLst>
                <a:path w="128" h="126">
                  <a:moveTo>
                    <a:pt x="56" y="0"/>
                  </a:moveTo>
                  <a:lnTo>
                    <a:pt x="61" y="8"/>
                  </a:lnTo>
                  <a:lnTo>
                    <a:pt x="68" y="17"/>
                  </a:lnTo>
                  <a:lnTo>
                    <a:pt x="78" y="23"/>
                  </a:lnTo>
                  <a:lnTo>
                    <a:pt x="83" y="21"/>
                  </a:lnTo>
                  <a:lnTo>
                    <a:pt x="89" y="17"/>
                  </a:lnTo>
                  <a:lnTo>
                    <a:pt x="98" y="11"/>
                  </a:lnTo>
                  <a:lnTo>
                    <a:pt x="112" y="8"/>
                  </a:lnTo>
                  <a:lnTo>
                    <a:pt x="114" y="17"/>
                  </a:lnTo>
                  <a:lnTo>
                    <a:pt x="111" y="26"/>
                  </a:lnTo>
                  <a:lnTo>
                    <a:pt x="109" y="28"/>
                  </a:lnTo>
                  <a:lnTo>
                    <a:pt x="109" y="31"/>
                  </a:lnTo>
                  <a:lnTo>
                    <a:pt x="111" y="33"/>
                  </a:lnTo>
                  <a:lnTo>
                    <a:pt x="114" y="34"/>
                  </a:lnTo>
                  <a:lnTo>
                    <a:pt x="124" y="34"/>
                  </a:lnTo>
                  <a:lnTo>
                    <a:pt x="128" y="39"/>
                  </a:lnTo>
                  <a:lnTo>
                    <a:pt x="128" y="44"/>
                  </a:lnTo>
                  <a:lnTo>
                    <a:pt x="124" y="46"/>
                  </a:lnTo>
                  <a:lnTo>
                    <a:pt x="121" y="47"/>
                  </a:lnTo>
                  <a:lnTo>
                    <a:pt x="119" y="50"/>
                  </a:lnTo>
                  <a:lnTo>
                    <a:pt x="119" y="64"/>
                  </a:lnTo>
                  <a:lnTo>
                    <a:pt x="118" y="66"/>
                  </a:lnTo>
                  <a:lnTo>
                    <a:pt x="109" y="71"/>
                  </a:lnTo>
                  <a:lnTo>
                    <a:pt x="99" y="73"/>
                  </a:lnTo>
                  <a:lnTo>
                    <a:pt x="91" y="76"/>
                  </a:lnTo>
                  <a:lnTo>
                    <a:pt x="83" y="82"/>
                  </a:lnTo>
                  <a:lnTo>
                    <a:pt x="81" y="89"/>
                  </a:lnTo>
                  <a:lnTo>
                    <a:pt x="82" y="99"/>
                  </a:lnTo>
                  <a:lnTo>
                    <a:pt x="83" y="107"/>
                  </a:lnTo>
                  <a:lnTo>
                    <a:pt x="82" y="116"/>
                  </a:lnTo>
                  <a:lnTo>
                    <a:pt x="76" y="122"/>
                  </a:lnTo>
                  <a:lnTo>
                    <a:pt x="72" y="123"/>
                  </a:lnTo>
                  <a:lnTo>
                    <a:pt x="69" y="126"/>
                  </a:lnTo>
                  <a:lnTo>
                    <a:pt x="63" y="117"/>
                  </a:lnTo>
                  <a:lnTo>
                    <a:pt x="58" y="113"/>
                  </a:lnTo>
                  <a:lnTo>
                    <a:pt x="51" y="110"/>
                  </a:lnTo>
                  <a:lnTo>
                    <a:pt x="46" y="106"/>
                  </a:lnTo>
                  <a:lnTo>
                    <a:pt x="45" y="100"/>
                  </a:lnTo>
                  <a:lnTo>
                    <a:pt x="45" y="84"/>
                  </a:lnTo>
                  <a:lnTo>
                    <a:pt x="43" y="79"/>
                  </a:lnTo>
                  <a:lnTo>
                    <a:pt x="39" y="76"/>
                  </a:lnTo>
                  <a:lnTo>
                    <a:pt x="33" y="70"/>
                  </a:lnTo>
                  <a:lnTo>
                    <a:pt x="30" y="64"/>
                  </a:lnTo>
                  <a:lnTo>
                    <a:pt x="28" y="60"/>
                  </a:lnTo>
                  <a:lnTo>
                    <a:pt x="26" y="57"/>
                  </a:lnTo>
                  <a:lnTo>
                    <a:pt x="23" y="56"/>
                  </a:lnTo>
                  <a:lnTo>
                    <a:pt x="22" y="56"/>
                  </a:lnTo>
                  <a:lnTo>
                    <a:pt x="15" y="53"/>
                  </a:lnTo>
                  <a:lnTo>
                    <a:pt x="8" y="49"/>
                  </a:lnTo>
                  <a:lnTo>
                    <a:pt x="3" y="43"/>
                  </a:lnTo>
                  <a:lnTo>
                    <a:pt x="0" y="37"/>
                  </a:lnTo>
                  <a:lnTo>
                    <a:pt x="13" y="33"/>
                  </a:lnTo>
                  <a:lnTo>
                    <a:pt x="22" y="27"/>
                  </a:lnTo>
                  <a:lnTo>
                    <a:pt x="26" y="18"/>
                  </a:lnTo>
                  <a:lnTo>
                    <a:pt x="26" y="13"/>
                  </a:lnTo>
                  <a:lnTo>
                    <a:pt x="39" y="8"/>
                  </a:lnTo>
                  <a:lnTo>
                    <a:pt x="49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79" name="Freeform 165">
              <a:extLst>
                <a:ext uri="{FF2B5EF4-FFF2-40B4-BE49-F238E27FC236}">
                  <a16:creationId xmlns:a16="http://schemas.microsoft.com/office/drawing/2014/main" xmlns="" id="{C261B4FB-D399-41D4-B427-97438ED4C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0" y="3348038"/>
              <a:ext cx="601662" cy="449263"/>
            </a:xfrm>
            <a:custGeom>
              <a:avLst/>
              <a:gdLst/>
              <a:ahLst/>
              <a:cxnLst>
                <a:cxn ang="0">
                  <a:pos x="237" y="3"/>
                </a:cxn>
                <a:cxn ang="0">
                  <a:pos x="240" y="12"/>
                </a:cxn>
                <a:cxn ang="0">
                  <a:pos x="245" y="22"/>
                </a:cxn>
                <a:cxn ang="0">
                  <a:pos x="271" y="18"/>
                </a:cxn>
                <a:cxn ang="0">
                  <a:pos x="300" y="33"/>
                </a:cxn>
                <a:cxn ang="0">
                  <a:pos x="307" y="72"/>
                </a:cxn>
                <a:cxn ang="0">
                  <a:pos x="317" y="86"/>
                </a:cxn>
                <a:cxn ang="0">
                  <a:pos x="317" y="93"/>
                </a:cxn>
                <a:cxn ang="0">
                  <a:pos x="316" y="106"/>
                </a:cxn>
                <a:cxn ang="0">
                  <a:pos x="336" y="112"/>
                </a:cxn>
                <a:cxn ang="0">
                  <a:pos x="350" y="124"/>
                </a:cxn>
                <a:cxn ang="0">
                  <a:pos x="364" y="138"/>
                </a:cxn>
                <a:cxn ang="0">
                  <a:pos x="349" y="157"/>
                </a:cxn>
                <a:cxn ang="0">
                  <a:pos x="320" y="152"/>
                </a:cxn>
                <a:cxn ang="0">
                  <a:pos x="300" y="148"/>
                </a:cxn>
                <a:cxn ang="0">
                  <a:pos x="287" y="152"/>
                </a:cxn>
                <a:cxn ang="0">
                  <a:pos x="258" y="134"/>
                </a:cxn>
                <a:cxn ang="0">
                  <a:pos x="235" y="125"/>
                </a:cxn>
                <a:cxn ang="0">
                  <a:pos x="245" y="108"/>
                </a:cxn>
                <a:cxn ang="0">
                  <a:pos x="231" y="102"/>
                </a:cxn>
                <a:cxn ang="0">
                  <a:pos x="208" y="138"/>
                </a:cxn>
                <a:cxn ang="0">
                  <a:pos x="215" y="177"/>
                </a:cxn>
                <a:cxn ang="0">
                  <a:pos x="215" y="211"/>
                </a:cxn>
                <a:cxn ang="0">
                  <a:pos x="207" y="215"/>
                </a:cxn>
                <a:cxn ang="0">
                  <a:pos x="195" y="210"/>
                </a:cxn>
                <a:cxn ang="0">
                  <a:pos x="194" y="217"/>
                </a:cxn>
                <a:cxn ang="0">
                  <a:pos x="184" y="221"/>
                </a:cxn>
                <a:cxn ang="0">
                  <a:pos x="185" y="234"/>
                </a:cxn>
                <a:cxn ang="0">
                  <a:pos x="180" y="238"/>
                </a:cxn>
                <a:cxn ang="0">
                  <a:pos x="172" y="235"/>
                </a:cxn>
                <a:cxn ang="0">
                  <a:pos x="167" y="244"/>
                </a:cxn>
                <a:cxn ang="0">
                  <a:pos x="159" y="253"/>
                </a:cxn>
                <a:cxn ang="0">
                  <a:pos x="152" y="281"/>
                </a:cxn>
                <a:cxn ang="0">
                  <a:pos x="121" y="276"/>
                </a:cxn>
                <a:cxn ang="0">
                  <a:pos x="96" y="255"/>
                </a:cxn>
                <a:cxn ang="0">
                  <a:pos x="89" y="240"/>
                </a:cxn>
                <a:cxn ang="0">
                  <a:pos x="81" y="218"/>
                </a:cxn>
                <a:cxn ang="0">
                  <a:pos x="63" y="211"/>
                </a:cxn>
                <a:cxn ang="0">
                  <a:pos x="52" y="187"/>
                </a:cxn>
                <a:cxn ang="0">
                  <a:pos x="43" y="175"/>
                </a:cxn>
                <a:cxn ang="0">
                  <a:pos x="35" y="171"/>
                </a:cxn>
                <a:cxn ang="0">
                  <a:pos x="10" y="142"/>
                </a:cxn>
                <a:cxn ang="0">
                  <a:pos x="3" y="116"/>
                </a:cxn>
                <a:cxn ang="0">
                  <a:pos x="23" y="89"/>
                </a:cxn>
                <a:cxn ang="0">
                  <a:pos x="38" y="59"/>
                </a:cxn>
                <a:cxn ang="0">
                  <a:pos x="59" y="62"/>
                </a:cxn>
                <a:cxn ang="0">
                  <a:pos x="89" y="55"/>
                </a:cxn>
                <a:cxn ang="0">
                  <a:pos x="91" y="49"/>
                </a:cxn>
                <a:cxn ang="0">
                  <a:pos x="99" y="22"/>
                </a:cxn>
                <a:cxn ang="0">
                  <a:pos x="157" y="22"/>
                </a:cxn>
                <a:cxn ang="0">
                  <a:pos x="210" y="16"/>
                </a:cxn>
                <a:cxn ang="0">
                  <a:pos x="227" y="2"/>
                </a:cxn>
              </a:cxnLst>
              <a:rect l="0" t="0" r="r" b="b"/>
              <a:pathLst>
                <a:path w="379" h="283">
                  <a:moveTo>
                    <a:pt x="233" y="0"/>
                  </a:moveTo>
                  <a:lnTo>
                    <a:pt x="235" y="0"/>
                  </a:lnTo>
                  <a:lnTo>
                    <a:pt x="237" y="3"/>
                  </a:lnTo>
                  <a:lnTo>
                    <a:pt x="238" y="5"/>
                  </a:lnTo>
                  <a:lnTo>
                    <a:pt x="238" y="9"/>
                  </a:lnTo>
                  <a:lnTo>
                    <a:pt x="240" y="12"/>
                  </a:lnTo>
                  <a:lnTo>
                    <a:pt x="240" y="15"/>
                  </a:lnTo>
                  <a:lnTo>
                    <a:pt x="243" y="20"/>
                  </a:lnTo>
                  <a:lnTo>
                    <a:pt x="245" y="22"/>
                  </a:lnTo>
                  <a:lnTo>
                    <a:pt x="254" y="22"/>
                  </a:lnTo>
                  <a:lnTo>
                    <a:pt x="263" y="19"/>
                  </a:lnTo>
                  <a:lnTo>
                    <a:pt x="271" y="18"/>
                  </a:lnTo>
                  <a:lnTo>
                    <a:pt x="283" y="20"/>
                  </a:lnTo>
                  <a:lnTo>
                    <a:pt x="294" y="26"/>
                  </a:lnTo>
                  <a:lnTo>
                    <a:pt x="300" y="33"/>
                  </a:lnTo>
                  <a:lnTo>
                    <a:pt x="304" y="42"/>
                  </a:lnTo>
                  <a:lnTo>
                    <a:pt x="307" y="53"/>
                  </a:lnTo>
                  <a:lnTo>
                    <a:pt x="307" y="72"/>
                  </a:lnTo>
                  <a:lnTo>
                    <a:pt x="310" y="76"/>
                  </a:lnTo>
                  <a:lnTo>
                    <a:pt x="311" y="81"/>
                  </a:lnTo>
                  <a:lnTo>
                    <a:pt x="317" y="86"/>
                  </a:lnTo>
                  <a:lnTo>
                    <a:pt x="319" y="91"/>
                  </a:lnTo>
                  <a:lnTo>
                    <a:pt x="319" y="92"/>
                  </a:lnTo>
                  <a:lnTo>
                    <a:pt x="317" y="93"/>
                  </a:lnTo>
                  <a:lnTo>
                    <a:pt x="317" y="96"/>
                  </a:lnTo>
                  <a:lnTo>
                    <a:pt x="316" y="99"/>
                  </a:lnTo>
                  <a:lnTo>
                    <a:pt x="316" y="106"/>
                  </a:lnTo>
                  <a:lnTo>
                    <a:pt x="321" y="111"/>
                  </a:lnTo>
                  <a:lnTo>
                    <a:pt x="329" y="112"/>
                  </a:lnTo>
                  <a:lnTo>
                    <a:pt x="336" y="112"/>
                  </a:lnTo>
                  <a:lnTo>
                    <a:pt x="340" y="114"/>
                  </a:lnTo>
                  <a:lnTo>
                    <a:pt x="346" y="118"/>
                  </a:lnTo>
                  <a:lnTo>
                    <a:pt x="350" y="124"/>
                  </a:lnTo>
                  <a:lnTo>
                    <a:pt x="353" y="128"/>
                  </a:lnTo>
                  <a:lnTo>
                    <a:pt x="357" y="132"/>
                  </a:lnTo>
                  <a:lnTo>
                    <a:pt x="364" y="138"/>
                  </a:lnTo>
                  <a:lnTo>
                    <a:pt x="379" y="142"/>
                  </a:lnTo>
                  <a:lnTo>
                    <a:pt x="364" y="151"/>
                  </a:lnTo>
                  <a:lnTo>
                    <a:pt x="349" y="157"/>
                  </a:lnTo>
                  <a:lnTo>
                    <a:pt x="333" y="159"/>
                  </a:lnTo>
                  <a:lnTo>
                    <a:pt x="326" y="158"/>
                  </a:lnTo>
                  <a:lnTo>
                    <a:pt x="320" y="152"/>
                  </a:lnTo>
                  <a:lnTo>
                    <a:pt x="314" y="148"/>
                  </a:lnTo>
                  <a:lnTo>
                    <a:pt x="309" y="145"/>
                  </a:lnTo>
                  <a:lnTo>
                    <a:pt x="300" y="148"/>
                  </a:lnTo>
                  <a:lnTo>
                    <a:pt x="296" y="151"/>
                  </a:lnTo>
                  <a:lnTo>
                    <a:pt x="291" y="152"/>
                  </a:lnTo>
                  <a:lnTo>
                    <a:pt x="287" y="152"/>
                  </a:lnTo>
                  <a:lnTo>
                    <a:pt x="277" y="148"/>
                  </a:lnTo>
                  <a:lnTo>
                    <a:pt x="268" y="139"/>
                  </a:lnTo>
                  <a:lnTo>
                    <a:pt x="258" y="134"/>
                  </a:lnTo>
                  <a:lnTo>
                    <a:pt x="243" y="134"/>
                  </a:lnTo>
                  <a:lnTo>
                    <a:pt x="235" y="132"/>
                  </a:lnTo>
                  <a:lnTo>
                    <a:pt x="235" y="125"/>
                  </a:lnTo>
                  <a:lnTo>
                    <a:pt x="238" y="119"/>
                  </a:lnTo>
                  <a:lnTo>
                    <a:pt x="243" y="114"/>
                  </a:lnTo>
                  <a:lnTo>
                    <a:pt x="245" y="108"/>
                  </a:lnTo>
                  <a:lnTo>
                    <a:pt x="244" y="101"/>
                  </a:lnTo>
                  <a:lnTo>
                    <a:pt x="240" y="99"/>
                  </a:lnTo>
                  <a:lnTo>
                    <a:pt x="231" y="102"/>
                  </a:lnTo>
                  <a:lnTo>
                    <a:pt x="221" y="112"/>
                  </a:lnTo>
                  <a:lnTo>
                    <a:pt x="210" y="128"/>
                  </a:lnTo>
                  <a:lnTo>
                    <a:pt x="208" y="138"/>
                  </a:lnTo>
                  <a:lnTo>
                    <a:pt x="210" y="148"/>
                  </a:lnTo>
                  <a:lnTo>
                    <a:pt x="210" y="159"/>
                  </a:lnTo>
                  <a:lnTo>
                    <a:pt x="215" y="177"/>
                  </a:lnTo>
                  <a:lnTo>
                    <a:pt x="218" y="191"/>
                  </a:lnTo>
                  <a:lnTo>
                    <a:pt x="218" y="207"/>
                  </a:lnTo>
                  <a:lnTo>
                    <a:pt x="215" y="211"/>
                  </a:lnTo>
                  <a:lnTo>
                    <a:pt x="214" y="212"/>
                  </a:lnTo>
                  <a:lnTo>
                    <a:pt x="211" y="214"/>
                  </a:lnTo>
                  <a:lnTo>
                    <a:pt x="207" y="215"/>
                  </a:lnTo>
                  <a:lnTo>
                    <a:pt x="202" y="215"/>
                  </a:lnTo>
                  <a:lnTo>
                    <a:pt x="200" y="212"/>
                  </a:lnTo>
                  <a:lnTo>
                    <a:pt x="195" y="210"/>
                  </a:lnTo>
                  <a:lnTo>
                    <a:pt x="195" y="212"/>
                  </a:lnTo>
                  <a:lnTo>
                    <a:pt x="194" y="214"/>
                  </a:lnTo>
                  <a:lnTo>
                    <a:pt x="194" y="217"/>
                  </a:lnTo>
                  <a:lnTo>
                    <a:pt x="191" y="220"/>
                  </a:lnTo>
                  <a:lnTo>
                    <a:pt x="185" y="220"/>
                  </a:lnTo>
                  <a:lnTo>
                    <a:pt x="184" y="221"/>
                  </a:lnTo>
                  <a:lnTo>
                    <a:pt x="184" y="228"/>
                  </a:lnTo>
                  <a:lnTo>
                    <a:pt x="185" y="231"/>
                  </a:lnTo>
                  <a:lnTo>
                    <a:pt x="185" y="234"/>
                  </a:lnTo>
                  <a:lnTo>
                    <a:pt x="184" y="237"/>
                  </a:lnTo>
                  <a:lnTo>
                    <a:pt x="182" y="238"/>
                  </a:lnTo>
                  <a:lnTo>
                    <a:pt x="180" y="238"/>
                  </a:lnTo>
                  <a:lnTo>
                    <a:pt x="178" y="237"/>
                  </a:lnTo>
                  <a:lnTo>
                    <a:pt x="175" y="235"/>
                  </a:lnTo>
                  <a:lnTo>
                    <a:pt x="172" y="235"/>
                  </a:lnTo>
                  <a:lnTo>
                    <a:pt x="174" y="238"/>
                  </a:lnTo>
                  <a:lnTo>
                    <a:pt x="170" y="243"/>
                  </a:lnTo>
                  <a:lnTo>
                    <a:pt x="167" y="244"/>
                  </a:lnTo>
                  <a:lnTo>
                    <a:pt x="165" y="244"/>
                  </a:lnTo>
                  <a:lnTo>
                    <a:pt x="162" y="247"/>
                  </a:lnTo>
                  <a:lnTo>
                    <a:pt x="159" y="253"/>
                  </a:lnTo>
                  <a:lnTo>
                    <a:pt x="157" y="267"/>
                  </a:lnTo>
                  <a:lnTo>
                    <a:pt x="154" y="274"/>
                  </a:lnTo>
                  <a:lnTo>
                    <a:pt x="152" y="281"/>
                  </a:lnTo>
                  <a:lnTo>
                    <a:pt x="141" y="283"/>
                  </a:lnTo>
                  <a:lnTo>
                    <a:pt x="131" y="281"/>
                  </a:lnTo>
                  <a:lnTo>
                    <a:pt x="121" y="276"/>
                  </a:lnTo>
                  <a:lnTo>
                    <a:pt x="112" y="264"/>
                  </a:lnTo>
                  <a:lnTo>
                    <a:pt x="106" y="260"/>
                  </a:lnTo>
                  <a:lnTo>
                    <a:pt x="96" y="255"/>
                  </a:lnTo>
                  <a:lnTo>
                    <a:pt x="88" y="254"/>
                  </a:lnTo>
                  <a:lnTo>
                    <a:pt x="89" y="250"/>
                  </a:lnTo>
                  <a:lnTo>
                    <a:pt x="89" y="240"/>
                  </a:lnTo>
                  <a:lnTo>
                    <a:pt x="88" y="234"/>
                  </a:lnTo>
                  <a:lnTo>
                    <a:pt x="84" y="228"/>
                  </a:lnTo>
                  <a:lnTo>
                    <a:pt x="81" y="218"/>
                  </a:lnTo>
                  <a:lnTo>
                    <a:pt x="76" y="214"/>
                  </a:lnTo>
                  <a:lnTo>
                    <a:pt x="71" y="212"/>
                  </a:lnTo>
                  <a:lnTo>
                    <a:pt x="63" y="211"/>
                  </a:lnTo>
                  <a:lnTo>
                    <a:pt x="58" y="207"/>
                  </a:lnTo>
                  <a:lnTo>
                    <a:pt x="53" y="197"/>
                  </a:lnTo>
                  <a:lnTo>
                    <a:pt x="52" y="187"/>
                  </a:lnTo>
                  <a:lnTo>
                    <a:pt x="48" y="178"/>
                  </a:lnTo>
                  <a:lnTo>
                    <a:pt x="45" y="177"/>
                  </a:lnTo>
                  <a:lnTo>
                    <a:pt x="43" y="175"/>
                  </a:lnTo>
                  <a:lnTo>
                    <a:pt x="39" y="174"/>
                  </a:lnTo>
                  <a:lnTo>
                    <a:pt x="38" y="172"/>
                  </a:lnTo>
                  <a:lnTo>
                    <a:pt x="35" y="171"/>
                  </a:lnTo>
                  <a:lnTo>
                    <a:pt x="29" y="164"/>
                  </a:lnTo>
                  <a:lnTo>
                    <a:pt x="20" y="152"/>
                  </a:lnTo>
                  <a:lnTo>
                    <a:pt x="10" y="142"/>
                  </a:lnTo>
                  <a:lnTo>
                    <a:pt x="3" y="134"/>
                  </a:lnTo>
                  <a:lnTo>
                    <a:pt x="0" y="126"/>
                  </a:lnTo>
                  <a:lnTo>
                    <a:pt x="3" y="116"/>
                  </a:lnTo>
                  <a:lnTo>
                    <a:pt x="10" y="105"/>
                  </a:lnTo>
                  <a:lnTo>
                    <a:pt x="20" y="95"/>
                  </a:lnTo>
                  <a:lnTo>
                    <a:pt x="23" y="89"/>
                  </a:lnTo>
                  <a:lnTo>
                    <a:pt x="25" y="81"/>
                  </a:lnTo>
                  <a:lnTo>
                    <a:pt x="28" y="66"/>
                  </a:lnTo>
                  <a:lnTo>
                    <a:pt x="38" y="59"/>
                  </a:lnTo>
                  <a:lnTo>
                    <a:pt x="46" y="56"/>
                  </a:lnTo>
                  <a:lnTo>
                    <a:pt x="52" y="59"/>
                  </a:lnTo>
                  <a:lnTo>
                    <a:pt x="59" y="62"/>
                  </a:lnTo>
                  <a:lnTo>
                    <a:pt x="63" y="62"/>
                  </a:lnTo>
                  <a:lnTo>
                    <a:pt x="76" y="58"/>
                  </a:lnTo>
                  <a:lnTo>
                    <a:pt x="89" y="55"/>
                  </a:lnTo>
                  <a:lnTo>
                    <a:pt x="92" y="52"/>
                  </a:lnTo>
                  <a:lnTo>
                    <a:pt x="92" y="50"/>
                  </a:lnTo>
                  <a:lnTo>
                    <a:pt x="91" y="49"/>
                  </a:lnTo>
                  <a:lnTo>
                    <a:pt x="91" y="36"/>
                  </a:lnTo>
                  <a:lnTo>
                    <a:pt x="94" y="28"/>
                  </a:lnTo>
                  <a:lnTo>
                    <a:pt x="99" y="22"/>
                  </a:lnTo>
                  <a:lnTo>
                    <a:pt x="114" y="28"/>
                  </a:lnTo>
                  <a:lnTo>
                    <a:pt x="128" y="28"/>
                  </a:lnTo>
                  <a:lnTo>
                    <a:pt x="157" y="22"/>
                  </a:lnTo>
                  <a:lnTo>
                    <a:pt x="171" y="20"/>
                  </a:lnTo>
                  <a:lnTo>
                    <a:pt x="200" y="20"/>
                  </a:lnTo>
                  <a:lnTo>
                    <a:pt x="210" y="16"/>
                  </a:lnTo>
                  <a:lnTo>
                    <a:pt x="217" y="10"/>
                  </a:lnTo>
                  <a:lnTo>
                    <a:pt x="221" y="5"/>
                  </a:lnTo>
                  <a:lnTo>
                    <a:pt x="227" y="2"/>
                  </a:lnTo>
                  <a:lnTo>
                    <a:pt x="233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80" name="Freeform 167">
              <a:extLst>
                <a:ext uri="{FF2B5EF4-FFF2-40B4-BE49-F238E27FC236}">
                  <a16:creationId xmlns:a16="http://schemas.microsoft.com/office/drawing/2014/main" xmlns="" id="{C71A6C28-F8A1-42A0-85DB-BF3DCAB657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5913" y="1577975"/>
              <a:ext cx="1860550" cy="2271713"/>
            </a:xfrm>
            <a:custGeom>
              <a:avLst/>
              <a:gdLst/>
              <a:ahLst/>
              <a:cxnLst>
                <a:cxn ang="0">
                  <a:pos x="602" y="217"/>
                </a:cxn>
                <a:cxn ang="0">
                  <a:pos x="641" y="241"/>
                </a:cxn>
                <a:cxn ang="0">
                  <a:pos x="582" y="270"/>
                </a:cxn>
                <a:cxn ang="0">
                  <a:pos x="572" y="225"/>
                </a:cxn>
                <a:cxn ang="0">
                  <a:pos x="430" y="178"/>
                </a:cxn>
                <a:cxn ang="0">
                  <a:pos x="434" y="205"/>
                </a:cxn>
                <a:cxn ang="0">
                  <a:pos x="1119" y="175"/>
                </a:cxn>
                <a:cxn ang="0">
                  <a:pos x="1162" y="317"/>
                </a:cxn>
                <a:cxn ang="0">
                  <a:pos x="1115" y="403"/>
                </a:cxn>
                <a:cxn ang="0">
                  <a:pos x="1121" y="467"/>
                </a:cxn>
                <a:cxn ang="0">
                  <a:pos x="1091" y="575"/>
                </a:cxn>
                <a:cxn ang="0">
                  <a:pos x="1038" y="657"/>
                </a:cxn>
                <a:cxn ang="0">
                  <a:pos x="1089" y="787"/>
                </a:cxn>
                <a:cxn ang="0">
                  <a:pos x="1040" y="823"/>
                </a:cxn>
                <a:cxn ang="0">
                  <a:pos x="987" y="976"/>
                </a:cxn>
                <a:cxn ang="0">
                  <a:pos x="946" y="1101"/>
                </a:cxn>
                <a:cxn ang="0">
                  <a:pos x="880" y="1130"/>
                </a:cxn>
                <a:cxn ang="0">
                  <a:pos x="887" y="1211"/>
                </a:cxn>
                <a:cxn ang="0">
                  <a:pos x="916" y="1303"/>
                </a:cxn>
                <a:cxn ang="0">
                  <a:pos x="794" y="1409"/>
                </a:cxn>
                <a:cxn ang="0">
                  <a:pos x="600" y="1406"/>
                </a:cxn>
                <a:cxn ang="0">
                  <a:pos x="490" y="1353"/>
                </a:cxn>
                <a:cxn ang="0">
                  <a:pos x="431" y="1280"/>
                </a:cxn>
                <a:cxn ang="0">
                  <a:pos x="295" y="1305"/>
                </a:cxn>
                <a:cxn ang="0">
                  <a:pos x="203" y="1346"/>
                </a:cxn>
                <a:cxn ang="0">
                  <a:pos x="152" y="1167"/>
                </a:cxn>
                <a:cxn ang="0">
                  <a:pos x="107" y="1055"/>
                </a:cxn>
                <a:cxn ang="0">
                  <a:pos x="33" y="1006"/>
                </a:cxn>
                <a:cxn ang="0">
                  <a:pos x="34" y="862"/>
                </a:cxn>
                <a:cxn ang="0">
                  <a:pos x="70" y="670"/>
                </a:cxn>
                <a:cxn ang="0">
                  <a:pos x="79" y="510"/>
                </a:cxn>
                <a:cxn ang="0">
                  <a:pos x="107" y="434"/>
                </a:cxn>
                <a:cxn ang="0">
                  <a:pos x="149" y="433"/>
                </a:cxn>
                <a:cxn ang="0">
                  <a:pos x="308" y="423"/>
                </a:cxn>
                <a:cxn ang="0">
                  <a:pos x="377" y="369"/>
                </a:cxn>
                <a:cxn ang="0">
                  <a:pos x="415" y="452"/>
                </a:cxn>
                <a:cxn ang="0">
                  <a:pos x="509" y="503"/>
                </a:cxn>
                <a:cxn ang="0">
                  <a:pos x="555" y="417"/>
                </a:cxn>
                <a:cxn ang="0">
                  <a:pos x="616" y="377"/>
                </a:cxn>
                <a:cxn ang="0">
                  <a:pos x="600" y="340"/>
                </a:cxn>
                <a:cxn ang="0">
                  <a:pos x="665" y="261"/>
                </a:cxn>
                <a:cxn ang="0">
                  <a:pos x="717" y="252"/>
                </a:cxn>
                <a:cxn ang="0">
                  <a:pos x="717" y="298"/>
                </a:cxn>
                <a:cxn ang="0">
                  <a:pos x="782" y="230"/>
                </a:cxn>
                <a:cxn ang="0">
                  <a:pos x="840" y="227"/>
                </a:cxn>
                <a:cxn ang="0">
                  <a:pos x="1000" y="135"/>
                </a:cxn>
                <a:cxn ang="0">
                  <a:pos x="1061" y="128"/>
                </a:cxn>
                <a:cxn ang="0">
                  <a:pos x="982" y="116"/>
                </a:cxn>
                <a:cxn ang="0">
                  <a:pos x="577" y="135"/>
                </a:cxn>
                <a:cxn ang="0">
                  <a:pos x="533" y="123"/>
                </a:cxn>
                <a:cxn ang="0">
                  <a:pos x="567" y="166"/>
                </a:cxn>
                <a:cxn ang="0">
                  <a:pos x="520" y="198"/>
                </a:cxn>
                <a:cxn ang="0">
                  <a:pos x="484" y="207"/>
                </a:cxn>
                <a:cxn ang="0">
                  <a:pos x="451" y="162"/>
                </a:cxn>
                <a:cxn ang="0">
                  <a:pos x="471" y="132"/>
                </a:cxn>
                <a:cxn ang="0">
                  <a:pos x="496" y="115"/>
                </a:cxn>
                <a:cxn ang="0">
                  <a:pos x="1005" y="105"/>
                </a:cxn>
                <a:cxn ang="0">
                  <a:pos x="1019" y="93"/>
                </a:cxn>
                <a:cxn ang="0">
                  <a:pos x="633" y="111"/>
                </a:cxn>
                <a:cxn ang="0">
                  <a:pos x="596" y="93"/>
                </a:cxn>
                <a:cxn ang="0">
                  <a:pos x="569" y="0"/>
                </a:cxn>
              </a:cxnLst>
              <a:rect l="0" t="0" r="r" b="b"/>
              <a:pathLst>
                <a:path w="1172" h="1431">
                  <a:moveTo>
                    <a:pt x="474" y="267"/>
                  </a:moveTo>
                  <a:lnTo>
                    <a:pt x="483" y="267"/>
                  </a:lnTo>
                  <a:lnTo>
                    <a:pt x="490" y="268"/>
                  </a:lnTo>
                  <a:lnTo>
                    <a:pt x="496" y="271"/>
                  </a:lnTo>
                  <a:lnTo>
                    <a:pt x="497" y="271"/>
                  </a:lnTo>
                  <a:lnTo>
                    <a:pt x="500" y="274"/>
                  </a:lnTo>
                  <a:lnTo>
                    <a:pt x="500" y="277"/>
                  </a:lnTo>
                  <a:lnTo>
                    <a:pt x="497" y="280"/>
                  </a:lnTo>
                  <a:lnTo>
                    <a:pt x="496" y="280"/>
                  </a:lnTo>
                  <a:lnTo>
                    <a:pt x="496" y="281"/>
                  </a:lnTo>
                  <a:lnTo>
                    <a:pt x="489" y="281"/>
                  </a:lnTo>
                  <a:lnTo>
                    <a:pt x="489" y="280"/>
                  </a:lnTo>
                  <a:lnTo>
                    <a:pt x="487" y="280"/>
                  </a:lnTo>
                  <a:lnTo>
                    <a:pt x="486" y="278"/>
                  </a:lnTo>
                  <a:lnTo>
                    <a:pt x="483" y="278"/>
                  </a:lnTo>
                  <a:lnTo>
                    <a:pt x="480" y="275"/>
                  </a:lnTo>
                  <a:lnTo>
                    <a:pt x="479" y="275"/>
                  </a:lnTo>
                  <a:lnTo>
                    <a:pt x="479" y="274"/>
                  </a:lnTo>
                  <a:lnTo>
                    <a:pt x="477" y="274"/>
                  </a:lnTo>
                  <a:lnTo>
                    <a:pt x="476" y="273"/>
                  </a:lnTo>
                  <a:lnTo>
                    <a:pt x="476" y="271"/>
                  </a:lnTo>
                  <a:lnTo>
                    <a:pt x="474" y="271"/>
                  </a:lnTo>
                  <a:lnTo>
                    <a:pt x="474" y="267"/>
                  </a:lnTo>
                  <a:close/>
                  <a:moveTo>
                    <a:pt x="602" y="217"/>
                  </a:moveTo>
                  <a:lnTo>
                    <a:pt x="606" y="217"/>
                  </a:lnTo>
                  <a:lnTo>
                    <a:pt x="608" y="218"/>
                  </a:lnTo>
                  <a:lnTo>
                    <a:pt x="609" y="218"/>
                  </a:lnTo>
                  <a:lnTo>
                    <a:pt x="609" y="219"/>
                  </a:lnTo>
                  <a:lnTo>
                    <a:pt x="610" y="219"/>
                  </a:lnTo>
                  <a:lnTo>
                    <a:pt x="610" y="221"/>
                  </a:lnTo>
                  <a:lnTo>
                    <a:pt x="612" y="222"/>
                  </a:lnTo>
                  <a:lnTo>
                    <a:pt x="615" y="222"/>
                  </a:lnTo>
                  <a:lnTo>
                    <a:pt x="616" y="224"/>
                  </a:lnTo>
                  <a:lnTo>
                    <a:pt x="620" y="224"/>
                  </a:lnTo>
                  <a:lnTo>
                    <a:pt x="622" y="225"/>
                  </a:lnTo>
                  <a:lnTo>
                    <a:pt x="625" y="225"/>
                  </a:lnTo>
                  <a:lnTo>
                    <a:pt x="625" y="227"/>
                  </a:lnTo>
                  <a:lnTo>
                    <a:pt x="626" y="227"/>
                  </a:lnTo>
                  <a:lnTo>
                    <a:pt x="629" y="230"/>
                  </a:lnTo>
                  <a:lnTo>
                    <a:pt x="629" y="231"/>
                  </a:lnTo>
                  <a:lnTo>
                    <a:pt x="631" y="231"/>
                  </a:lnTo>
                  <a:lnTo>
                    <a:pt x="631" y="232"/>
                  </a:lnTo>
                  <a:lnTo>
                    <a:pt x="632" y="234"/>
                  </a:lnTo>
                  <a:lnTo>
                    <a:pt x="635" y="235"/>
                  </a:lnTo>
                  <a:lnTo>
                    <a:pt x="636" y="235"/>
                  </a:lnTo>
                  <a:lnTo>
                    <a:pt x="639" y="238"/>
                  </a:lnTo>
                  <a:lnTo>
                    <a:pt x="639" y="240"/>
                  </a:lnTo>
                  <a:lnTo>
                    <a:pt x="641" y="241"/>
                  </a:lnTo>
                  <a:lnTo>
                    <a:pt x="641" y="244"/>
                  </a:lnTo>
                  <a:lnTo>
                    <a:pt x="639" y="245"/>
                  </a:lnTo>
                  <a:lnTo>
                    <a:pt x="639" y="247"/>
                  </a:lnTo>
                  <a:lnTo>
                    <a:pt x="638" y="247"/>
                  </a:lnTo>
                  <a:lnTo>
                    <a:pt x="638" y="248"/>
                  </a:lnTo>
                  <a:lnTo>
                    <a:pt x="636" y="248"/>
                  </a:lnTo>
                  <a:lnTo>
                    <a:pt x="636" y="250"/>
                  </a:lnTo>
                  <a:lnTo>
                    <a:pt x="625" y="250"/>
                  </a:lnTo>
                  <a:lnTo>
                    <a:pt x="625" y="251"/>
                  </a:lnTo>
                  <a:lnTo>
                    <a:pt x="623" y="251"/>
                  </a:lnTo>
                  <a:lnTo>
                    <a:pt x="619" y="254"/>
                  </a:lnTo>
                  <a:lnTo>
                    <a:pt x="615" y="258"/>
                  </a:lnTo>
                  <a:lnTo>
                    <a:pt x="612" y="260"/>
                  </a:lnTo>
                  <a:lnTo>
                    <a:pt x="609" y="262"/>
                  </a:lnTo>
                  <a:lnTo>
                    <a:pt x="605" y="264"/>
                  </a:lnTo>
                  <a:lnTo>
                    <a:pt x="603" y="264"/>
                  </a:lnTo>
                  <a:lnTo>
                    <a:pt x="602" y="265"/>
                  </a:lnTo>
                  <a:lnTo>
                    <a:pt x="600" y="264"/>
                  </a:lnTo>
                  <a:lnTo>
                    <a:pt x="598" y="264"/>
                  </a:lnTo>
                  <a:lnTo>
                    <a:pt x="596" y="262"/>
                  </a:lnTo>
                  <a:lnTo>
                    <a:pt x="593" y="262"/>
                  </a:lnTo>
                  <a:lnTo>
                    <a:pt x="592" y="261"/>
                  </a:lnTo>
                  <a:lnTo>
                    <a:pt x="588" y="265"/>
                  </a:lnTo>
                  <a:lnTo>
                    <a:pt x="582" y="270"/>
                  </a:lnTo>
                  <a:lnTo>
                    <a:pt x="573" y="270"/>
                  </a:lnTo>
                  <a:lnTo>
                    <a:pt x="570" y="267"/>
                  </a:lnTo>
                  <a:lnTo>
                    <a:pt x="570" y="264"/>
                  </a:lnTo>
                  <a:lnTo>
                    <a:pt x="572" y="262"/>
                  </a:lnTo>
                  <a:lnTo>
                    <a:pt x="572" y="260"/>
                  </a:lnTo>
                  <a:lnTo>
                    <a:pt x="576" y="255"/>
                  </a:lnTo>
                  <a:lnTo>
                    <a:pt x="576" y="252"/>
                  </a:lnTo>
                  <a:lnTo>
                    <a:pt x="575" y="251"/>
                  </a:lnTo>
                  <a:lnTo>
                    <a:pt x="575" y="232"/>
                  </a:lnTo>
                  <a:lnTo>
                    <a:pt x="576" y="231"/>
                  </a:lnTo>
                  <a:lnTo>
                    <a:pt x="577" y="228"/>
                  </a:lnTo>
                  <a:lnTo>
                    <a:pt x="577" y="227"/>
                  </a:lnTo>
                  <a:lnTo>
                    <a:pt x="580" y="221"/>
                  </a:lnTo>
                  <a:lnTo>
                    <a:pt x="582" y="219"/>
                  </a:lnTo>
                  <a:lnTo>
                    <a:pt x="593" y="219"/>
                  </a:lnTo>
                  <a:lnTo>
                    <a:pt x="602" y="217"/>
                  </a:lnTo>
                  <a:close/>
                  <a:moveTo>
                    <a:pt x="556" y="214"/>
                  </a:moveTo>
                  <a:lnTo>
                    <a:pt x="562" y="214"/>
                  </a:lnTo>
                  <a:lnTo>
                    <a:pt x="565" y="217"/>
                  </a:lnTo>
                  <a:lnTo>
                    <a:pt x="567" y="217"/>
                  </a:lnTo>
                  <a:lnTo>
                    <a:pt x="569" y="219"/>
                  </a:lnTo>
                  <a:lnTo>
                    <a:pt x="569" y="221"/>
                  </a:lnTo>
                  <a:lnTo>
                    <a:pt x="570" y="224"/>
                  </a:lnTo>
                  <a:lnTo>
                    <a:pt x="572" y="225"/>
                  </a:lnTo>
                  <a:lnTo>
                    <a:pt x="572" y="234"/>
                  </a:lnTo>
                  <a:lnTo>
                    <a:pt x="570" y="234"/>
                  </a:lnTo>
                  <a:lnTo>
                    <a:pt x="570" y="235"/>
                  </a:lnTo>
                  <a:lnTo>
                    <a:pt x="569" y="235"/>
                  </a:lnTo>
                  <a:lnTo>
                    <a:pt x="567" y="237"/>
                  </a:lnTo>
                  <a:lnTo>
                    <a:pt x="566" y="237"/>
                  </a:lnTo>
                  <a:lnTo>
                    <a:pt x="566" y="238"/>
                  </a:lnTo>
                  <a:lnTo>
                    <a:pt x="556" y="238"/>
                  </a:lnTo>
                  <a:lnTo>
                    <a:pt x="553" y="237"/>
                  </a:lnTo>
                  <a:lnTo>
                    <a:pt x="553" y="235"/>
                  </a:lnTo>
                  <a:lnTo>
                    <a:pt x="552" y="235"/>
                  </a:lnTo>
                  <a:lnTo>
                    <a:pt x="550" y="234"/>
                  </a:lnTo>
                  <a:lnTo>
                    <a:pt x="550" y="232"/>
                  </a:lnTo>
                  <a:lnTo>
                    <a:pt x="547" y="230"/>
                  </a:lnTo>
                  <a:lnTo>
                    <a:pt x="547" y="224"/>
                  </a:lnTo>
                  <a:lnTo>
                    <a:pt x="549" y="222"/>
                  </a:lnTo>
                  <a:lnTo>
                    <a:pt x="549" y="221"/>
                  </a:lnTo>
                  <a:lnTo>
                    <a:pt x="550" y="219"/>
                  </a:lnTo>
                  <a:lnTo>
                    <a:pt x="550" y="218"/>
                  </a:lnTo>
                  <a:lnTo>
                    <a:pt x="553" y="217"/>
                  </a:lnTo>
                  <a:lnTo>
                    <a:pt x="556" y="214"/>
                  </a:lnTo>
                  <a:close/>
                  <a:moveTo>
                    <a:pt x="421" y="175"/>
                  </a:moveTo>
                  <a:lnTo>
                    <a:pt x="427" y="175"/>
                  </a:lnTo>
                  <a:lnTo>
                    <a:pt x="430" y="178"/>
                  </a:lnTo>
                  <a:lnTo>
                    <a:pt x="430" y="179"/>
                  </a:lnTo>
                  <a:lnTo>
                    <a:pt x="431" y="179"/>
                  </a:lnTo>
                  <a:lnTo>
                    <a:pt x="431" y="181"/>
                  </a:lnTo>
                  <a:lnTo>
                    <a:pt x="433" y="181"/>
                  </a:lnTo>
                  <a:lnTo>
                    <a:pt x="434" y="182"/>
                  </a:lnTo>
                  <a:lnTo>
                    <a:pt x="437" y="182"/>
                  </a:lnTo>
                  <a:lnTo>
                    <a:pt x="437" y="184"/>
                  </a:lnTo>
                  <a:lnTo>
                    <a:pt x="438" y="184"/>
                  </a:lnTo>
                  <a:lnTo>
                    <a:pt x="438" y="185"/>
                  </a:lnTo>
                  <a:lnTo>
                    <a:pt x="440" y="185"/>
                  </a:lnTo>
                  <a:lnTo>
                    <a:pt x="440" y="194"/>
                  </a:lnTo>
                  <a:lnTo>
                    <a:pt x="441" y="194"/>
                  </a:lnTo>
                  <a:lnTo>
                    <a:pt x="441" y="195"/>
                  </a:lnTo>
                  <a:lnTo>
                    <a:pt x="443" y="195"/>
                  </a:lnTo>
                  <a:lnTo>
                    <a:pt x="444" y="198"/>
                  </a:lnTo>
                  <a:lnTo>
                    <a:pt x="446" y="199"/>
                  </a:lnTo>
                  <a:lnTo>
                    <a:pt x="446" y="207"/>
                  </a:lnTo>
                  <a:lnTo>
                    <a:pt x="443" y="207"/>
                  </a:lnTo>
                  <a:lnTo>
                    <a:pt x="441" y="208"/>
                  </a:lnTo>
                  <a:lnTo>
                    <a:pt x="440" y="208"/>
                  </a:lnTo>
                  <a:lnTo>
                    <a:pt x="438" y="207"/>
                  </a:lnTo>
                  <a:lnTo>
                    <a:pt x="436" y="207"/>
                  </a:lnTo>
                  <a:lnTo>
                    <a:pt x="436" y="205"/>
                  </a:lnTo>
                  <a:lnTo>
                    <a:pt x="434" y="205"/>
                  </a:lnTo>
                  <a:lnTo>
                    <a:pt x="430" y="197"/>
                  </a:lnTo>
                  <a:lnTo>
                    <a:pt x="427" y="192"/>
                  </a:lnTo>
                  <a:lnTo>
                    <a:pt x="426" y="189"/>
                  </a:lnTo>
                  <a:lnTo>
                    <a:pt x="424" y="182"/>
                  </a:lnTo>
                  <a:lnTo>
                    <a:pt x="421" y="175"/>
                  </a:lnTo>
                  <a:close/>
                  <a:moveTo>
                    <a:pt x="1053" y="136"/>
                  </a:moveTo>
                  <a:lnTo>
                    <a:pt x="1058" y="136"/>
                  </a:lnTo>
                  <a:lnTo>
                    <a:pt x="1058" y="138"/>
                  </a:lnTo>
                  <a:lnTo>
                    <a:pt x="1059" y="139"/>
                  </a:lnTo>
                  <a:lnTo>
                    <a:pt x="1059" y="141"/>
                  </a:lnTo>
                  <a:lnTo>
                    <a:pt x="1056" y="144"/>
                  </a:lnTo>
                  <a:lnTo>
                    <a:pt x="1055" y="144"/>
                  </a:lnTo>
                  <a:lnTo>
                    <a:pt x="1052" y="141"/>
                  </a:lnTo>
                  <a:lnTo>
                    <a:pt x="1052" y="139"/>
                  </a:lnTo>
                  <a:lnTo>
                    <a:pt x="1053" y="138"/>
                  </a:lnTo>
                  <a:lnTo>
                    <a:pt x="1053" y="136"/>
                  </a:lnTo>
                  <a:close/>
                  <a:moveTo>
                    <a:pt x="1066" y="126"/>
                  </a:moveTo>
                  <a:lnTo>
                    <a:pt x="1114" y="156"/>
                  </a:lnTo>
                  <a:lnTo>
                    <a:pt x="1118" y="159"/>
                  </a:lnTo>
                  <a:lnTo>
                    <a:pt x="1121" y="162"/>
                  </a:lnTo>
                  <a:lnTo>
                    <a:pt x="1122" y="165"/>
                  </a:lnTo>
                  <a:lnTo>
                    <a:pt x="1122" y="168"/>
                  </a:lnTo>
                  <a:lnTo>
                    <a:pt x="1121" y="171"/>
                  </a:lnTo>
                  <a:lnTo>
                    <a:pt x="1119" y="175"/>
                  </a:lnTo>
                  <a:lnTo>
                    <a:pt x="1118" y="178"/>
                  </a:lnTo>
                  <a:lnTo>
                    <a:pt x="1114" y="197"/>
                  </a:lnTo>
                  <a:lnTo>
                    <a:pt x="1109" y="209"/>
                  </a:lnTo>
                  <a:lnTo>
                    <a:pt x="1104" y="217"/>
                  </a:lnTo>
                  <a:lnTo>
                    <a:pt x="1099" y="224"/>
                  </a:lnTo>
                  <a:lnTo>
                    <a:pt x="1094" y="230"/>
                  </a:lnTo>
                  <a:lnTo>
                    <a:pt x="1083" y="250"/>
                  </a:lnTo>
                  <a:lnTo>
                    <a:pt x="1081" y="258"/>
                  </a:lnTo>
                  <a:lnTo>
                    <a:pt x="1081" y="264"/>
                  </a:lnTo>
                  <a:lnTo>
                    <a:pt x="1085" y="264"/>
                  </a:lnTo>
                  <a:lnTo>
                    <a:pt x="1088" y="262"/>
                  </a:lnTo>
                  <a:lnTo>
                    <a:pt x="1091" y="262"/>
                  </a:lnTo>
                  <a:lnTo>
                    <a:pt x="1092" y="264"/>
                  </a:lnTo>
                  <a:lnTo>
                    <a:pt x="1092" y="267"/>
                  </a:lnTo>
                  <a:lnTo>
                    <a:pt x="1091" y="270"/>
                  </a:lnTo>
                  <a:lnTo>
                    <a:pt x="1091" y="280"/>
                  </a:lnTo>
                  <a:lnTo>
                    <a:pt x="1102" y="287"/>
                  </a:lnTo>
                  <a:lnTo>
                    <a:pt x="1112" y="290"/>
                  </a:lnTo>
                  <a:lnTo>
                    <a:pt x="1121" y="291"/>
                  </a:lnTo>
                  <a:lnTo>
                    <a:pt x="1129" y="290"/>
                  </a:lnTo>
                  <a:lnTo>
                    <a:pt x="1137" y="288"/>
                  </a:lnTo>
                  <a:lnTo>
                    <a:pt x="1145" y="290"/>
                  </a:lnTo>
                  <a:lnTo>
                    <a:pt x="1149" y="295"/>
                  </a:lnTo>
                  <a:lnTo>
                    <a:pt x="1162" y="317"/>
                  </a:lnTo>
                  <a:lnTo>
                    <a:pt x="1169" y="320"/>
                  </a:lnTo>
                  <a:lnTo>
                    <a:pt x="1169" y="318"/>
                  </a:lnTo>
                  <a:lnTo>
                    <a:pt x="1171" y="318"/>
                  </a:lnTo>
                  <a:lnTo>
                    <a:pt x="1172" y="321"/>
                  </a:lnTo>
                  <a:lnTo>
                    <a:pt x="1172" y="333"/>
                  </a:lnTo>
                  <a:lnTo>
                    <a:pt x="1167" y="341"/>
                  </a:lnTo>
                  <a:lnTo>
                    <a:pt x="1165" y="350"/>
                  </a:lnTo>
                  <a:lnTo>
                    <a:pt x="1167" y="357"/>
                  </a:lnTo>
                  <a:lnTo>
                    <a:pt x="1165" y="363"/>
                  </a:lnTo>
                  <a:lnTo>
                    <a:pt x="1162" y="364"/>
                  </a:lnTo>
                  <a:lnTo>
                    <a:pt x="1159" y="363"/>
                  </a:lnTo>
                  <a:lnTo>
                    <a:pt x="1157" y="363"/>
                  </a:lnTo>
                  <a:lnTo>
                    <a:pt x="1154" y="361"/>
                  </a:lnTo>
                  <a:lnTo>
                    <a:pt x="1148" y="361"/>
                  </a:lnTo>
                  <a:lnTo>
                    <a:pt x="1147" y="363"/>
                  </a:lnTo>
                  <a:lnTo>
                    <a:pt x="1147" y="373"/>
                  </a:lnTo>
                  <a:lnTo>
                    <a:pt x="1148" y="376"/>
                  </a:lnTo>
                  <a:lnTo>
                    <a:pt x="1147" y="380"/>
                  </a:lnTo>
                  <a:lnTo>
                    <a:pt x="1141" y="381"/>
                  </a:lnTo>
                  <a:lnTo>
                    <a:pt x="1134" y="384"/>
                  </a:lnTo>
                  <a:lnTo>
                    <a:pt x="1125" y="387"/>
                  </a:lnTo>
                  <a:lnTo>
                    <a:pt x="1119" y="391"/>
                  </a:lnTo>
                  <a:lnTo>
                    <a:pt x="1118" y="397"/>
                  </a:lnTo>
                  <a:lnTo>
                    <a:pt x="1115" y="403"/>
                  </a:lnTo>
                  <a:lnTo>
                    <a:pt x="1112" y="407"/>
                  </a:lnTo>
                  <a:lnTo>
                    <a:pt x="1111" y="410"/>
                  </a:lnTo>
                  <a:lnTo>
                    <a:pt x="1111" y="416"/>
                  </a:lnTo>
                  <a:lnTo>
                    <a:pt x="1114" y="419"/>
                  </a:lnTo>
                  <a:lnTo>
                    <a:pt x="1116" y="420"/>
                  </a:lnTo>
                  <a:lnTo>
                    <a:pt x="1118" y="422"/>
                  </a:lnTo>
                  <a:lnTo>
                    <a:pt x="1121" y="423"/>
                  </a:lnTo>
                  <a:lnTo>
                    <a:pt x="1122" y="424"/>
                  </a:lnTo>
                  <a:lnTo>
                    <a:pt x="1122" y="427"/>
                  </a:lnTo>
                  <a:lnTo>
                    <a:pt x="1121" y="430"/>
                  </a:lnTo>
                  <a:lnTo>
                    <a:pt x="1118" y="432"/>
                  </a:lnTo>
                  <a:lnTo>
                    <a:pt x="1116" y="432"/>
                  </a:lnTo>
                  <a:lnTo>
                    <a:pt x="1112" y="433"/>
                  </a:lnTo>
                  <a:lnTo>
                    <a:pt x="1106" y="433"/>
                  </a:lnTo>
                  <a:lnTo>
                    <a:pt x="1105" y="434"/>
                  </a:lnTo>
                  <a:lnTo>
                    <a:pt x="1104" y="437"/>
                  </a:lnTo>
                  <a:lnTo>
                    <a:pt x="1104" y="440"/>
                  </a:lnTo>
                  <a:lnTo>
                    <a:pt x="1105" y="447"/>
                  </a:lnTo>
                  <a:lnTo>
                    <a:pt x="1109" y="449"/>
                  </a:lnTo>
                  <a:lnTo>
                    <a:pt x="1119" y="449"/>
                  </a:lnTo>
                  <a:lnTo>
                    <a:pt x="1124" y="450"/>
                  </a:lnTo>
                  <a:lnTo>
                    <a:pt x="1128" y="456"/>
                  </a:lnTo>
                  <a:lnTo>
                    <a:pt x="1126" y="462"/>
                  </a:lnTo>
                  <a:lnTo>
                    <a:pt x="1121" y="467"/>
                  </a:lnTo>
                  <a:lnTo>
                    <a:pt x="1116" y="473"/>
                  </a:lnTo>
                  <a:lnTo>
                    <a:pt x="1116" y="479"/>
                  </a:lnTo>
                  <a:lnTo>
                    <a:pt x="1121" y="488"/>
                  </a:lnTo>
                  <a:lnTo>
                    <a:pt x="1128" y="496"/>
                  </a:lnTo>
                  <a:lnTo>
                    <a:pt x="1137" y="505"/>
                  </a:lnTo>
                  <a:lnTo>
                    <a:pt x="1142" y="512"/>
                  </a:lnTo>
                  <a:lnTo>
                    <a:pt x="1147" y="522"/>
                  </a:lnTo>
                  <a:lnTo>
                    <a:pt x="1144" y="529"/>
                  </a:lnTo>
                  <a:lnTo>
                    <a:pt x="1141" y="533"/>
                  </a:lnTo>
                  <a:lnTo>
                    <a:pt x="1137" y="539"/>
                  </a:lnTo>
                  <a:lnTo>
                    <a:pt x="1134" y="549"/>
                  </a:lnTo>
                  <a:lnTo>
                    <a:pt x="1132" y="552"/>
                  </a:lnTo>
                  <a:lnTo>
                    <a:pt x="1129" y="553"/>
                  </a:lnTo>
                  <a:lnTo>
                    <a:pt x="1128" y="555"/>
                  </a:lnTo>
                  <a:lnTo>
                    <a:pt x="1125" y="555"/>
                  </a:lnTo>
                  <a:lnTo>
                    <a:pt x="1124" y="558"/>
                  </a:lnTo>
                  <a:lnTo>
                    <a:pt x="1121" y="561"/>
                  </a:lnTo>
                  <a:lnTo>
                    <a:pt x="1119" y="565"/>
                  </a:lnTo>
                  <a:lnTo>
                    <a:pt x="1118" y="571"/>
                  </a:lnTo>
                  <a:lnTo>
                    <a:pt x="1111" y="571"/>
                  </a:lnTo>
                  <a:lnTo>
                    <a:pt x="1105" y="568"/>
                  </a:lnTo>
                  <a:lnTo>
                    <a:pt x="1099" y="568"/>
                  </a:lnTo>
                  <a:lnTo>
                    <a:pt x="1094" y="569"/>
                  </a:lnTo>
                  <a:lnTo>
                    <a:pt x="1091" y="575"/>
                  </a:lnTo>
                  <a:lnTo>
                    <a:pt x="1089" y="579"/>
                  </a:lnTo>
                  <a:lnTo>
                    <a:pt x="1089" y="584"/>
                  </a:lnTo>
                  <a:lnTo>
                    <a:pt x="1088" y="588"/>
                  </a:lnTo>
                  <a:lnTo>
                    <a:pt x="1075" y="588"/>
                  </a:lnTo>
                  <a:lnTo>
                    <a:pt x="1069" y="589"/>
                  </a:lnTo>
                  <a:lnTo>
                    <a:pt x="1065" y="595"/>
                  </a:lnTo>
                  <a:lnTo>
                    <a:pt x="1065" y="602"/>
                  </a:lnTo>
                  <a:lnTo>
                    <a:pt x="1066" y="605"/>
                  </a:lnTo>
                  <a:lnTo>
                    <a:pt x="1071" y="608"/>
                  </a:lnTo>
                  <a:lnTo>
                    <a:pt x="1073" y="611"/>
                  </a:lnTo>
                  <a:lnTo>
                    <a:pt x="1076" y="617"/>
                  </a:lnTo>
                  <a:lnTo>
                    <a:pt x="1078" y="625"/>
                  </a:lnTo>
                  <a:lnTo>
                    <a:pt x="1075" y="628"/>
                  </a:lnTo>
                  <a:lnTo>
                    <a:pt x="1069" y="628"/>
                  </a:lnTo>
                  <a:lnTo>
                    <a:pt x="1066" y="627"/>
                  </a:lnTo>
                  <a:lnTo>
                    <a:pt x="1062" y="622"/>
                  </a:lnTo>
                  <a:lnTo>
                    <a:pt x="1059" y="622"/>
                  </a:lnTo>
                  <a:lnTo>
                    <a:pt x="1055" y="635"/>
                  </a:lnTo>
                  <a:lnTo>
                    <a:pt x="1051" y="637"/>
                  </a:lnTo>
                  <a:lnTo>
                    <a:pt x="1046" y="635"/>
                  </a:lnTo>
                  <a:lnTo>
                    <a:pt x="1042" y="635"/>
                  </a:lnTo>
                  <a:lnTo>
                    <a:pt x="1036" y="638"/>
                  </a:lnTo>
                  <a:lnTo>
                    <a:pt x="1032" y="645"/>
                  </a:lnTo>
                  <a:lnTo>
                    <a:pt x="1038" y="657"/>
                  </a:lnTo>
                  <a:lnTo>
                    <a:pt x="1039" y="665"/>
                  </a:lnTo>
                  <a:lnTo>
                    <a:pt x="1039" y="671"/>
                  </a:lnTo>
                  <a:lnTo>
                    <a:pt x="1042" y="677"/>
                  </a:lnTo>
                  <a:lnTo>
                    <a:pt x="1045" y="678"/>
                  </a:lnTo>
                  <a:lnTo>
                    <a:pt x="1046" y="678"/>
                  </a:lnTo>
                  <a:lnTo>
                    <a:pt x="1049" y="680"/>
                  </a:lnTo>
                  <a:lnTo>
                    <a:pt x="1051" y="681"/>
                  </a:lnTo>
                  <a:lnTo>
                    <a:pt x="1052" y="684"/>
                  </a:lnTo>
                  <a:lnTo>
                    <a:pt x="1053" y="688"/>
                  </a:lnTo>
                  <a:lnTo>
                    <a:pt x="1052" y="691"/>
                  </a:lnTo>
                  <a:lnTo>
                    <a:pt x="1052" y="694"/>
                  </a:lnTo>
                  <a:lnTo>
                    <a:pt x="1051" y="697"/>
                  </a:lnTo>
                  <a:lnTo>
                    <a:pt x="1051" y="703"/>
                  </a:lnTo>
                  <a:lnTo>
                    <a:pt x="1055" y="710"/>
                  </a:lnTo>
                  <a:lnTo>
                    <a:pt x="1061" y="718"/>
                  </a:lnTo>
                  <a:lnTo>
                    <a:pt x="1075" y="738"/>
                  </a:lnTo>
                  <a:lnTo>
                    <a:pt x="1081" y="747"/>
                  </a:lnTo>
                  <a:lnTo>
                    <a:pt x="1085" y="751"/>
                  </a:lnTo>
                  <a:lnTo>
                    <a:pt x="1085" y="757"/>
                  </a:lnTo>
                  <a:lnTo>
                    <a:pt x="1083" y="763"/>
                  </a:lnTo>
                  <a:lnTo>
                    <a:pt x="1081" y="770"/>
                  </a:lnTo>
                  <a:lnTo>
                    <a:pt x="1079" y="776"/>
                  </a:lnTo>
                  <a:lnTo>
                    <a:pt x="1082" y="780"/>
                  </a:lnTo>
                  <a:lnTo>
                    <a:pt x="1089" y="787"/>
                  </a:lnTo>
                  <a:lnTo>
                    <a:pt x="1091" y="790"/>
                  </a:lnTo>
                  <a:lnTo>
                    <a:pt x="1091" y="791"/>
                  </a:lnTo>
                  <a:lnTo>
                    <a:pt x="1089" y="794"/>
                  </a:lnTo>
                  <a:lnTo>
                    <a:pt x="1085" y="797"/>
                  </a:lnTo>
                  <a:lnTo>
                    <a:pt x="1079" y="797"/>
                  </a:lnTo>
                  <a:lnTo>
                    <a:pt x="1076" y="796"/>
                  </a:lnTo>
                  <a:lnTo>
                    <a:pt x="1075" y="794"/>
                  </a:lnTo>
                  <a:lnTo>
                    <a:pt x="1073" y="791"/>
                  </a:lnTo>
                  <a:lnTo>
                    <a:pt x="1071" y="790"/>
                  </a:lnTo>
                  <a:lnTo>
                    <a:pt x="1069" y="787"/>
                  </a:lnTo>
                  <a:lnTo>
                    <a:pt x="1069" y="786"/>
                  </a:lnTo>
                  <a:lnTo>
                    <a:pt x="1068" y="786"/>
                  </a:lnTo>
                  <a:lnTo>
                    <a:pt x="1065" y="789"/>
                  </a:lnTo>
                  <a:lnTo>
                    <a:pt x="1065" y="790"/>
                  </a:lnTo>
                  <a:lnTo>
                    <a:pt x="1066" y="791"/>
                  </a:lnTo>
                  <a:lnTo>
                    <a:pt x="1066" y="794"/>
                  </a:lnTo>
                  <a:lnTo>
                    <a:pt x="1061" y="794"/>
                  </a:lnTo>
                  <a:lnTo>
                    <a:pt x="1055" y="793"/>
                  </a:lnTo>
                  <a:lnTo>
                    <a:pt x="1051" y="793"/>
                  </a:lnTo>
                  <a:lnTo>
                    <a:pt x="1045" y="799"/>
                  </a:lnTo>
                  <a:lnTo>
                    <a:pt x="1043" y="804"/>
                  </a:lnTo>
                  <a:lnTo>
                    <a:pt x="1045" y="810"/>
                  </a:lnTo>
                  <a:lnTo>
                    <a:pt x="1045" y="816"/>
                  </a:lnTo>
                  <a:lnTo>
                    <a:pt x="1040" y="823"/>
                  </a:lnTo>
                  <a:lnTo>
                    <a:pt x="1032" y="824"/>
                  </a:lnTo>
                  <a:lnTo>
                    <a:pt x="1020" y="823"/>
                  </a:lnTo>
                  <a:lnTo>
                    <a:pt x="995" y="820"/>
                  </a:lnTo>
                  <a:lnTo>
                    <a:pt x="985" y="819"/>
                  </a:lnTo>
                  <a:lnTo>
                    <a:pt x="977" y="820"/>
                  </a:lnTo>
                  <a:lnTo>
                    <a:pt x="975" y="824"/>
                  </a:lnTo>
                  <a:lnTo>
                    <a:pt x="976" y="833"/>
                  </a:lnTo>
                  <a:lnTo>
                    <a:pt x="977" y="846"/>
                  </a:lnTo>
                  <a:lnTo>
                    <a:pt x="980" y="857"/>
                  </a:lnTo>
                  <a:lnTo>
                    <a:pt x="982" y="867"/>
                  </a:lnTo>
                  <a:lnTo>
                    <a:pt x="983" y="872"/>
                  </a:lnTo>
                  <a:lnTo>
                    <a:pt x="980" y="889"/>
                  </a:lnTo>
                  <a:lnTo>
                    <a:pt x="975" y="905"/>
                  </a:lnTo>
                  <a:lnTo>
                    <a:pt x="970" y="920"/>
                  </a:lnTo>
                  <a:lnTo>
                    <a:pt x="967" y="935"/>
                  </a:lnTo>
                  <a:lnTo>
                    <a:pt x="967" y="945"/>
                  </a:lnTo>
                  <a:lnTo>
                    <a:pt x="969" y="949"/>
                  </a:lnTo>
                  <a:lnTo>
                    <a:pt x="975" y="955"/>
                  </a:lnTo>
                  <a:lnTo>
                    <a:pt x="979" y="958"/>
                  </a:lnTo>
                  <a:lnTo>
                    <a:pt x="982" y="959"/>
                  </a:lnTo>
                  <a:lnTo>
                    <a:pt x="985" y="962"/>
                  </a:lnTo>
                  <a:lnTo>
                    <a:pt x="986" y="966"/>
                  </a:lnTo>
                  <a:lnTo>
                    <a:pt x="987" y="969"/>
                  </a:lnTo>
                  <a:lnTo>
                    <a:pt x="987" y="976"/>
                  </a:lnTo>
                  <a:lnTo>
                    <a:pt x="989" y="981"/>
                  </a:lnTo>
                  <a:lnTo>
                    <a:pt x="999" y="995"/>
                  </a:lnTo>
                  <a:lnTo>
                    <a:pt x="1008" y="1004"/>
                  </a:lnTo>
                  <a:lnTo>
                    <a:pt x="1013" y="1011"/>
                  </a:lnTo>
                  <a:lnTo>
                    <a:pt x="1016" y="1021"/>
                  </a:lnTo>
                  <a:lnTo>
                    <a:pt x="1016" y="1024"/>
                  </a:lnTo>
                  <a:lnTo>
                    <a:pt x="1013" y="1024"/>
                  </a:lnTo>
                  <a:lnTo>
                    <a:pt x="1012" y="1025"/>
                  </a:lnTo>
                  <a:lnTo>
                    <a:pt x="1009" y="1025"/>
                  </a:lnTo>
                  <a:lnTo>
                    <a:pt x="1003" y="1022"/>
                  </a:lnTo>
                  <a:lnTo>
                    <a:pt x="996" y="1026"/>
                  </a:lnTo>
                  <a:lnTo>
                    <a:pt x="993" y="1032"/>
                  </a:lnTo>
                  <a:lnTo>
                    <a:pt x="992" y="1039"/>
                  </a:lnTo>
                  <a:lnTo>
                    <a:pt x="989" y="1048"/>
                  </a:lnTo>
                  <a:lnTo>
                    <a:pt x="983" y="1058"/>
                  </a:lnTo>
                  <a:lnTo>
                    <a:pt x="973" y="1067"/>
                  </a:lnTo>
                  <a:lnTo>
                    <a:pt x="965" y="1069"/>
                  </a:lnTo>
                  <a:lnTo>
                    <a:pt x="957" y="1071"/>
                  </a:lnTo>
                  <a:lnTo>
                    <a:pt x="952" y="1074"/>
                  </a:lnTo>
                  <a:lnTo>
                    <a:pt x="949" y="1078"/>
                  </a:lnTo>
                  <a:lnTo>
                    <a:pt x="950" y="1082"/>
                  </a:lnTo>
                  <a:lnTo>
                    <a:pt x="952" y="1090"/>
                  </a:lnTo>
                  <a:lnTo>
                    <a:pt x="953" y="1098"/>
                  </a:lnTo>
                  <a:lnTo>
                    <a:pt x="946" y="1101"/>
                  </a:lnTo>
                  <a:lnTo>
                    <a:pt x="934" y="1098"/>
                  </a:lnTo>
                  <a:lnTo>
                    <a:pt x="927" y="1098"/>
                  </a:lnTo>
                  <a:lnTo>
                    <a:pt x="924" y="1100"/>
                  </a:lnTo>
                  <a:lnTo>
                    <a:pt x="923" y="1101"/>
                  </a:lnTo>
                  <a:lnTo>
                    <a:pt x="923" y="1102"/>
                  </a:lnTo>
                  <a:lnTo>
                    <a:pt x="922" y="1104"/>
                  </a:lnTo>
                  <a:lnTo>
                    <a:pt x="922" y="1107"/>
                  </a:lnTo>
                  <a:lnTo>
                    <a:pt x="919" y="1110"/>
                  </a:lnTo>
                  <a:lnTo>
                    <a:pt x="917" y="1110"/>
                  </a:lnTo>
                  <a:lnTo>
                    <a:pt x="914" y="1108"/>
                  </a:lnTo>
                  <a:lnTo>
                    <a:pt x="911" y="1108"/>
                  </a:lnTo>
                  <a:lnTo>
                    <a:pt x="909" y="1107"/>
                  </a:lnTo>
                  <a:lnTo>
                    <a:pt x="907" y="1107"/>
                  </a:lnTo>
                  <a:lnTo>
                    <a:pt x="906" y="1108"/>
                  </a:lnTo>
                  <a:lnTo>
                    <a:pt x="904" y="1112"/>
                  </a:lnTo>
                  <a:lnTo>
                    <a:pt x="900" y="1117"/>
                  </a:lnTo>
                  <a:lnTo>
                    <a:pt x="893" y="1117"/>
                  </a:lnTo>
                  <a:lnTo>
                    <a:pt x="890" y="1115"/>
                  </a:lnTo>
                  <a:lnTo>
                    <a:pt x="887" y="1115"/>
                  </a:lnTo>
                  <a:lnTo>
                    <a:pt x="884" y="1117"/>
                  </a:lnTo>
                  <a:lnTo>
                    <a:pt x="881" y="1120"/>
                  </a:lnTo>
                  <a:lnTo>
                    <a:pt x="880" y="1124"/>
                  </a:lnTo>
                  <a:lnTo>
                    <a:pt x="879" y="1127"/>
                  </a:lnTo>
                  <a:lnTo>
                    <a:pt x="880" y="1130"/>
                  </a:lnTo>
                  <a:lnTo>
                    <a:pt x="886" y="1135"/>
                  </a:lnTo>
                  <a:lnTo>
                    <a:pt x="887" y="1138"/>
                  </a:lnTo>
                  <a:lnTo>
                    <a:pt x="887" y="1140"/>
                  </a:lnTo>
                  <a:lnTo>
                    <a:pt x="886" y="1143"/>
                  </a:lnTo>
                  <a:lnTo>
                    <a:pt x="883" y="1145"/>
                  </a:lnTo>
                  <a:lnTo>
                    <a:pt x="880" y="1145"/>
                  </a:lnTo>
                  <a:lnTo>
                    <a:pt x="877" y="1148"/>
                  </a:lnTo>
                  <a:lnTo>
                    <a:pt x="877" y="1154"/>
                  </a:lnTo>
                  <a:lnTo>
                    <a:pt x="880" y="1158"/>
                  </a:lnTo>
                  <a:lnTo>
                    <a:pt x="881" y="1163"/>
                  </a:lnTo>
                  <a:lnTo>
                    <a:pt x="881" y="1167"/>
                  </a:lnTo>
                  <a:lnTo>
                    <a:pt x="879" y="1178"/>
                  </a:lnTo>
                  <a:lnTo>
                    <a:pt x="879" y="1184"/>
                  </a:lnTo>
                  <a:lnTo>
                    <a:pt x="880" y="1187"/>
                  </a:lnTo>
                  <a:lnTo>
                    <a:pt x="883" y="1188"/>
                  </a:lnTo>
                  <a:lnTo>
                    <a:pt x="884" y="1190"/>
                  </a:lnTo>
                  <a:lnTo>
                    <a:pt x="887" y="1191"/>
                  </a:lnTo>
                  <a:lnTo>
                    <a:pt x="889" y="1194"/>
                  </a:lnTo>
                  <a:lnTo>
                    <a:pt x="889" y="1198"/>
                  </a:lnTo>
                  <a:lnTo>
                    <a:pt x="877" y="1198"/>
                  </a:lnTo>
                  <a:lnTo>
                    <a:pt x="876" y="1200"/>
                  </a:lnTo>
                  <a:lnTo>
                    <a:pt x="874" y="1203"/>
                  </a:lnTo>
                  <a:lnTo>
                    <a:pt x="879" y="1208"/>
                  </a:lnTo>
                  <a:lnTo>
                    <a:pt x="887" y="1211"/>
                  </a:lnTo>
                  <a:lnTo>
                    <a:pt x="894" y="1214"/>
                  </a:lnTo>
                  <a:lnTo>
                    <a:pt x="897" y="1220"/>
                  </a:lnTo>
                  <a:lnTo>
                    <a:pt x="897" y="1223"/>
                  </a:lnTo>
                  <a:lnTo>
                    <a:pt x="894" y="1229"/>
                  </a:lnTo>
                  <a:lnTo>
                    <a:pt x="890" y="1233"/>
                  </a:lnTo>
                  <a:lnTo>
                    <a:pt x="890" y="1236"/>
                  </a:lnTo>
                  <a:lnTo>
                    <a:pt x="896" y="1241"/>
                  </a:lnTo>
                  <a:lnTo>
                    <a:pt x="899" y="1243"/>
                  </a:lnTo>
                  <a:lnTo>
                    <a:pt x="903" y="1247"/>
                  </a:lnTo>
                  <a:lnTo>
                    <a:pt x="903" y="1254"/>
                  </a:lnTo>
                  <a:lnTo>
                    <a:pt x="901" y="1257"/>
                  </a:lnTo>
                  <a:lnTo>
                    <a:pt x="894" y="1264"/>
                  </a:lnTo>
                  <a:lnTo>
                    <a:pt x="893" y="1267"/>
                  </a:lnTo>
                  <a:lnTo>
                    <a:pt x="893" y="1270"/>
                  </a:lnTo>
                  <a:lnTo>
                    <a:pt x="896" y="1273"/>
                  </a:lnTo>
                  <a:lnTo>
                    <a:pt x="901" y="1274"/>
                  </a:lnTo>
                  <a:lnTo>
                    <a:pt x="909" y="1276"/>
                  </a:lnTo>
                  <a:lnTo>
                    <a:pt x="914" y="1279"/>
                  </a:lnTo>
                  <a:lnTo>
                    <a:pt x="917" y="1283"/>
                  </a:lnTo>
                  <a:lnTo>
                    <a:pt x="919" y="1286"/>
                  </a:lnTo>
                  <a:lnTo>
                    <a:pt x="919" y="1287"/>
                  </a:lnTo>
                  <a:lnTo>
                    <a:pt x="914" y="1296"/>
                  </a:lnTo>
                  <a:lnTo>
                    <a:pt x="914" y="1299"/>
                  </a:lnTo>
                  <a:lnTo>
                    <a:pt x="916" y="1303"/>
                  </a:lnTo>
                  <a:lnTo>
                    <a:pt x="910" y="1310"/>
                  </a:lnTo>
                  <a:lnTo>
                    <a:pt x="909" y="1317"/>
                  </a:lnTo>
                  <a:lnTo>
                    <a:pt x="911" y="1323"/>
                  </a:lnTo>
                  <a:lnTo>
                    <a:pt x="917" y="1327"/>
                  </a:lnTo>
                  <a:lnTo>
                    <a:pt x="924" y="1335"/>
                  </a:lnTo>
                  <a:lnTo>
                    <a:pt x="924" y="1343"/>
                  </a:lnTo>
                  <a:lnTo>
                    <a:pt x="920" y="1352"/>
                  </a:lnTo>
                  <a:lnTo>
                    <a:pt x="907" y="1358"/>
                  </a:lnTo>
                  <a:lnTo>
                    <a:pt x="893" y="1363"/>
                  </a:lnTo>
                  <a:lnTo>
                    <a:pt x="880" y="1370"/>
                  </a:lnTo>
                  <a:lnTo>
                    <a:pt x="871" y="1375"/>
                  </a:lnTo>
                  <a:lnTo>
                    <a:pt x="868" y="1379"/>
                  </a:lnTo>
                  <a:lnTo>
                    <a:pt x="868" y="1383"/>
                  </a:lnTo>
                  <a:lnTo>
                    <a:pt x="870" y="1388"/>
                  </a:lnTo>
                  <a:lnTo>
                    <a:pt x="873" y="1393"/>
                  </a:lnTo>
                  <a:lnTo>
                    <a:pt x="871" y="1396"/>
                  </a:lnTo>
                  <a:lnTo>
                    <a:pt x="863" y="1399"/>
                  </a:lnTo>
                  <a:lnTo>
                    <a:pt x="853" y="1398"/>
                  </a:lnTo>
                  <a:lnTo>
                    <a:pt x="838" y="1398"/>
                  </a:lnTo>
                  <a:lnTo>
                    <a:pt x="830" y="1402"/>
                  </a:lnTo>
                  <a:lnTo>
                    <a:pt x="823" y="1406"/>
                  </a:lnTo>
                  <a:lnTo>
                    <a:pt x="813" y="1409"/>
                  </a:lnTo>
                  <a:lnTo>
                    <a:pt x="801" y="1408"/>
                  </a:lnTo>
                  <a:lnTo>
                    <a:pt x="794" y="1409"/>
                  </a:lnTo>
                  <a:lnTo>
                    <a:pt x="788" y="1413"/>
                  </a:lnTo>
                  <a:lnTo>
                    <a:pt x="780" y="1425"/>
                  </a:lnTo>
                  <a:lnTo>
                    <a:pt x="774" y="1429"/>
                  </a:lnTo>
                  <a:lnTo>
                    <a:pt x="764" y="1426"/>
                  </a:lnTo>
                  <a:lnTo>
                    <a:pt x="755" y="1423"/>
                  </a:lnTo>
                  <a:lnTo>
                    <a:pt x="745" y="1421"/>
                  </a:lnTo>
                  <a:lnTo>
                    <a:pt x="734" y="1423"/>
                  </a:lnTo>
                  <a:lnTo>
                    <a:pt x="721" y="1428"/>
                  </a:lnTo>
                  <a:lnTo>
                    <a:pt x="709" y="1431"/>
                  </a:lnTo>
                  <a:lnTo>
                    <a:pt x="704" y="1429"/>
                  </a:lnTo>
                  <a:lnTo>
                    <a:pt x="696" y="1425"/>
                  </a:lnTo>
                  <a:lnTo>
                    <a:pt x="689" y="1418"/>
                  </a:lnTo>
                  <a:lnTo>
                    <a:pt x="679" y="1413"/>
                  </a:lnTo>
                  <a:lnTo>
                    <a:pt x="665" y="1411"/>
                  </a:lnTo>
                  <a:lnTo>
                    <a:pt x="651" y="1412"/>
                  </a:lnTo>
                  <a:lnTo>
                    <a:pt x="638" y="1415"/>
                  </a:lnTo>
                  <a:lnTo>
                    <a:pt x="629" y="1416"/>
                  </a:lnTo>
                  <a:lnTo>
                    <a:pt x="625" y="1415"/>
                  </a:lnTo>
                  <a:lnTo>
                    <a:pt x="622" y="1412"/>
                  </a:lnTo>
                  <a:lnTo>
                    <a:pt x="619" y="1411"/>
                  </a:lnTo>
                  <a:lnTo>
                    <a:pt x="616" y="1408"/>
                  </a:lnTo>
                  <a:lnTo>
                    <a:pt x="613" y="1406"/>
                  </a:lnTo>
                  <a:lnTo>
                    <a:pt x="609" y="1405"/>
                  </a:lnTo>
                  <a:lnTo>
                    <a:pt x="600" y="1406"/>
                  </a:lnTo>
                  <a:lnTo>
                    <a:pt x="593" y="1403"/>
                  </a:lnTo>
                  <a:lnTo>
                    <a:pt x="589" y="1401"/>
                  </a:lnTo>
                  <a:lnTo>
                    <a:pt x="586" y="1399"/>
                  </a:lnTo>
                  <a:lnTo>
                    <a:pt x="582" y="1399"/>
                  </a:lnTo>
                  <a:lnTo>
                    <a:pt x="570" y="1405"/>
                  </a:lnTo>
                  <a:lnTo>
                    <a:pt x="560" y="1408"/>
                  </a:lnTo>
                  <a:lnTo>
                    <a:pt x="549" y="1409"/>
                  </a:lnTo>
                  <a:lnTo>
                    <a:pt x="534" y="1411"/>
                  </a:lnTo>
                  <a:lnTo>
                    <a:pt x="526" y="1409"/>
                  </a:lnTo>
                  <a:lnTo>
                    <a:pt x="520" y="1406"/>
                  </a:lnTo>
                  <a:lnTo>
                    <a:pt x="517" y="1401"/>
                  </a:lnTo>
                  <a:lnTo>
                    <a:pt x="516" y="1395"/>
                  </a:lnTo>
                  <a:lnTo>
                    <a:pt x="516" y="1383"/>
                  </a:lnTo>
                  <a:lnTo>
                    <a:pt x="513" y="1380"/>
                  </a:lnTo>
                  <a:lnTo>
                    <a:pt x="512" y="1380"/>
                  </a:lnTo>
                  <a:lnTo>
                    <a:pt x="509" y="1382"/>
                  </a:lnTo>
                  <a:lnTo>
                    <a:pt x="506" y="1382"/>
                  </a:lnTo>
                  <a:lnTo>
                    <a:pt x="503" y="1383"/>
                  </a:lnTo>
                  <a:lnTo>
                    <a:pt x="499" y="1383"/>
                  </a:lnTo>
                  <a:lnTo>
                    <a:pt x="496" y="1382"/>
                  </a:lnTo>
                  <a:lnTo>
                    <a:pt x="493" y="1379"/>
                  </a:lnTo>
                  <a:lnTo>
                    <a:pt x="491" y="1372"/>
                  </a:lnTo>
                  <a:lnTo>
                    <a:pt x="491" y="1356"/>
                  </a:lnTo>
                  <a:lnTo>
                    <a:pt x="490" y="1353"/>
                  </a:lnTo>
                  <a:lnTo>
                    <a:pt x="487" y="1350"/>
                  </a:lnTo>
                  <a:lnTo>
                    <a:pt x="484" y="1349"/>
                  </a:lnTo>
                  <a:lnTo>
                    <a:pt x="481" y="1349"/>
                  </a:lnTo>
                  <a:lnTo>
                    <a:pt x="476" y="1346"/>
                  </a:lnTo>
                  <a:lnTo>
                    <a:pt x="479" y="1339"/>
                  </a:lnTo>
                  <a:lnTo>
                    <a:pt x="479" y="1333"/>
                  </a:lnTo>
                  <a:lnTo>
                    <a:pt x="476" y="1330"/>
                  </a:lnTo>
                  <a:lnTo>
                    <a:pt x="473" y="1329"/>
                  </a:lnTo>
                  <a:lnTo>
                    <a:pt x="469" y="1326"/>
                  </a:lnTo>
                  <a:lnTo>
                    <a:pt x="467" y="1322"/>
                  </a:lnTo>
                  <a:lnTo>
                    <a:pt x="466" y="1310"/>
                  </a:lnTo>
                  <a:lnTo>
                    <a:pt x="463" y="1305"/>
                  </a:lnTo>
                  <a:lnTo>
                    <a:pt x="460" y="1303"/>
                  </a:lnTo>
                  <a:lnTo>
                    <a:pt x="456" y="1303"/>
                  </a:lnTo>
                  <a:lnTo>
                    <a:pt x="453" y="1302"/>
                  </a:lnTo>
                  <a:lnTo>
                    <a:pt x="451" y="1299"/>
                  </a:lnTo>
                  <a:lnTo>
                    <a:pt x="453" y="1286"/>
                  </a:lnTo>
                  <a:lnTo>
                    <a:pt x="450" y="1277"/>
                  </a:lnTo>
                  <a:lnTo>
                    <a:pt x="443" y="1273"/>
                  </a:lnTo>
                  <a:lnTo>
                    <a:pt x="434" y="1273"/>
                  </a:lnTo>
                  <a:lnTo>
                    <a:pt x="434" y="1274"/>
                  </a:lnTo>
                  <a:lnTo>
                    <a:pt x="433" y="1277"/>
                  </a:lnTo>
                  <a:lnTo>
                    <a:pt x="433" y="1279"/>
                  </a:lnTo>
                  <a:lnTo>
                    <a:pt x="431" y="1280"/>
                  </a:lnTo>
                  <a:lnTo>
                    <a:pt x="431" y="1282"/>
                  </a:lnTo>
                  <a:lnTo>
                    <a:pt x="430" y="1283"/>
                  </a:lnTo>
                  <a:lnTo>
                    <a:pt x="424" y="1283"/>
                  </a:lnTo>
                  <a:lnTo>
                    <a:pt x="421" y="1280"/>
                  </a:lnTo>
                  <a:lnTo>
                    <a:pt x="414" y="1284"/>
                  </a:lnTo>
                  <a:lnTo>
                    <a:pt x="407" y="1287"/>
                  </a:lnTo>
                  <a:lnTo>
                    <a:pt x="397" y="1286"/>
                  </a:lnTo>
                  <a:lnTo>
                    <a:pt x="397" y="1270"/>
                  </a:lnTo>
                  <a:lnTo>
                    <a:pt x="391" y="1257"/>
                  </a:lnTo>
                  <a:lnTo>
                    <a:pt x="383" y="1249"/>
                  </a:lnTo>
                  <a:lnTo>
                    <a:pt x="371" y="1241"/>
                  </a:lnTo>
                  <a:lnTo>
                    <a:pt x="358" y="1237"/>
                  </a:lnTo>
                  <a:lnTo>
                    <a:pt x="342" y="1237"/>
                  </a:lnTo>
                  <a:lnTo>
                    <a:pt x="328" y="1239"/>
                  </a:lnTo>
                  <a:lnTo>
                    <a:pt x="321" y="1254"/>
                  </a:lnTo>
                  <a:lnTo>
                    <a:pt x="317" y="1266"/>
                  </a:lnTo>
                  <a:lnTo>
                    <a:pt x="315" y="1273"/>
                  </a:lnTo>
                  <a:lnTo>
                    <a:pt x="315" y="1282"/>
                  </a:lnTo>
                  <a:lnTo>
                    <a:pt x="317" y="1284"/>
                  </a:lnTo>
                  <a:lnTo>
                    <a:pt x="317" y="1289"/>
                  </a:lnTo>
                  <a:lnTo>
                    <a:pt x="314" y="1294"/>
                  </a:lnTo>
                  <a:lnTo>
                    <a:pt x="309" y="1297"/>
                  </a:lnTo>
                  <a:lnTo>
                    <a:pt x="302" y="1300"/>
                  </a:lnTo>
                  <a:lnTo>
                    <a:pt x="295" y="1305"/>
                  </a:lnTo>
                  <a:lnTo>
                    <a:pt x="291" y="1310"/>
                  </a:lnTo>
                  <a:lnTo>
                    <a:pt x="285" y="1333"/>
                  </a:lnTo>
                  <a:lnTo>
                    <a:pt x="281" y="1342"/>
                  </a:lnTo>
                  <a:lnTo>
                    <a:pt x="274" y="1346"/>
                  </a:lnTo>
                  <a:lnTo>
                    <a:pt x="274" y="1353"/>
                  </a:lnTo>
                  <a:lnTo>
                    <a:pt x="271" y="1359"/>
                  </a:lnTo>
                  <a:lnTo>
                    <a:pt x="268" y="1358"/>
                  </a:lnTo>
                  <a:lnTo>
                    <a:pt x="266" y="1355"/>
                  </a:lnTo>
                  <a:lnTo>
                    <a:pt x="266" y="1349"/>
                  </a:lnTo>
                  <a:lnTo>
                    <a:pt x="265" y="1345"/>
                  </a:lnTo>
                  <a:lnTo>
                    <a:pt x="265" y="1342"/>
                  </a:lnTo>
                  <a:lnTo>
                    <a:pt x="264" y="1339"/>
                  </a:lnTo>
                  <a:lnTo>
                    <a:pt x="261" y="1339"/>
                  </a:lnTo>
                  <a:lnTo>
                    <a:pt x="256" y="1335"/>
                  </a:lnTo>
                  <a:lnTo>
                    <a:pt x="252" y="1326"/>
                  </a:lnTo>
                  <a:lnTo>
                    <a:pt x="251" y="1325"/>
                  </a:lnTo>
                  <a:lnTo>
                    <a:pt x="249" y="1325"/>
                  </a:lnTo>
                  <a:lnTo>
                    <a:pt x="246" y="1330"/>
                  </a:lnTo>
                  <a:lnTo>
                    <a:pt x="239" y="1337"/>
                  </a:lnTo>
                  <a:lnTo>
                    <a:pt x="232" y="1337"/>
                  </a:lnTo>
                  <a:lnTo>
                    <a:pt x="223" y="1343"/>
                  </a:lnTo>
                  <a:lnTo>
                    <a:pt x="216" y="1345"/>
                  </a:lnTo>
                  <a:lnTo>
                    <a:pt x="209" y="1345"/>
                  </a:lnTo>
                  <a:lnTo>
                    <a:pt x="203" y="1346"/>
                  </a:lnTo>
                  <a:lnTo>
                    <a:pt x="200" y="1348"/>
                  </a:lnTo>
                  <a:lnTo>
                    <a:pt x="198" y="1350"/>
                  </a:lnTo>
                  <a:lnTo>
                    <a:pt x="195" y="1356"/>
                  </a:lnTo>
                  <a:lnTo>
                    <a:pt x="189" y="1362"/>
                  </a:lnTo>
                  <a:lnTo>
                    <a:pt x="186" y="1363"/>
                  </a:lnTo>
                  <a:lnTo>
                    <a:pt x="175" y="1356"/>
                  </a:lnTo>
                  <a:lnTo>
                    <a:pt x="169" y="1346"/>
                  </a:lnTo>
                  <a:lnTo>
                    <a:pt x="166" y="1336"/>
                  </a:lnTo>
                  <a:lnTo>
                    <a:pt x="168" y="1327"/>
                  </a:lnTo>
                  <a:lnTo>
                    <a:pt x="169" y="1322"/>
                  </a:lnTo>
                  <a:lnTo>
                    <a:pt x="165" y="1303"/>
                  </a:lnTo>
                  <a:lnTo>
                    <a:pt x="168" y="1286"/>
                  </a:lnTo>
                  <a:lnTo>
                    <a:pt x="173" y="1269"/>
                  </a:lnTo>
                  <a:lnTo>
                    <a:pt x="182" y="1256"/>
                  </a:lnTo>
                  <a:lnTo>
                    <a:pt x="182" y="1247"/>
                  </a:lnTo>
                  <a:lnTo>
                    <a:pt x="183" y="1240"/>
                  </a:lnTo>
                  <a:lnTo>
                    <a:pt x="183" y="1231"/>
                  </a:lnTo>
                  <a:lnTo>
                    <a:pt x="170" y="1223"/>
                  </a:lnTo>
                  <a:lnTo>
                    <a:pt x="157" y="1213"/>
                  </a:lnTo>
                  <a:lnTo>
                    <a:pt x="146" y="1198"/>
                  </a:lnTo>
                  <a:lnTo>
                    <a:pt x="146" y="1191"/>
                  </a:lnTo>
                  <a:lnTo>
                    <a:pt x="149" y="1184"/>
                  </a:lnTo>
                  <a:lnTo>
                    <a:pt x="152" y="1176"/>
                  </a:lnTo>
                  <a:lnTo>
                    <a:pt x="152" y="1167"/>
                  </a:lnTo>
                  <a:lnTo>
                    <a:pt x="149" y="1163"/>
                  </a:lnTo>
                  <a:lnTo>
                    <a:pt x="145" y="1158"/>
                  </a:lnTo>
                  <a:lnTo>
                    <a:pt x="136" y="1147"/>
                  </a:lnTo>
                  <a:lnTo>
                    <a:pt x="135" y="1135"/>
                  </a:lnTo>
                  <a:lnTo>
                    <a:pt x="136" y="1121"/>
                  </a:lnTo>
                  <a:lnTo>
                    <a:pt x="135" y="1114"/>
                  </a:lnTo>
                  <a:lnTo>
                    <a:pt x="130" y="1104"/>
                  </a:lnTo>
                  <a:lnTo>
                    <a:pt x="124" y="1092"/>
                  </a:lnTo>
                  <a:lnTo>
                    <a:pt x="119" y="1084"/>
                  </a:lnTo>
                  <a:lnTo>
                    <a:pt x="114" y="1081"/>
                  </a:lnTo>
                  <a:lnTo>
                    <a:pt x="110" y="1081"/>
                  </a:lnTo>
                  <a:lnTo>
                    <a:pt x="107" y="1082"/>
                  </a:lnTo>
                  <a:lnTo>
                    <a:pt x="103" y="1084"/>
                  </a:lnTo>
                  <a:lnTo>
                    <a:pt x="94" y="1084"/>
                  </a:lnTo>
                  <a:lnTo>
                    <a:pt x="93" y="1081"/>
                  </a:lnTo>
                  <a:lnTo>
                    <a:pt x="93" y="1077"/>
                  </a:lnTo>
                  <a:lnTo>
                    <a:pt x="92" y="1072"/>
                  </a:lnTo>
                  <a:lnTo>
                    <a:pt x="92" y="1069"/>
                  </a:lnTo>
                  <a:lnTo>
                    <a:pt x="94" y="1064"/>
                  </a:lnTo>
                  <a:lnTo>
                    <a:pt x="97" y="1064"/>
                  </a:lnTo>
                  <a:lnTo>
                    <a:pt x="100" y="1065"/>
                  </a:lnTo>
                  <a:lnTo>
                    <a:pt x="104" y="1065"/>
                  </a:lnTo>
                  <a:lnTo>
                    <a:pt x="107" y="1062"/>
                  </a:lnTo>
                  <a:lnTo>
                    <a:pt x="107" y="1055"/>
                  </a:lnTo>
                  <a:lnTo>
                    <a:pt x="94" y="1036"/>
                  </a:lnTo>
                  <a:lnTo>
                    <a:pt x="84" y="1042"/>
                  </a:lnTo>
                  <a:lnTo>
                    <a:pt x="71" y="1038"/>
                  </a:lnTo>
                  <a:lnTo>
                    <a:pt x="67" y="1038"/>
                  </a:lnTo>
                  <a:lnTo>
                    <a:pt x="63" y="1039"/>
                  </a:lnTo>
                  <a:lnTo>
                    <a:pt x="56" y="1039"/>
                  </a:lnTo>
                  <a:lnTo>
                    <a:pt x="53" y="1038"/>
                  </a:lnTo>
                  <a:lnTo>
                    <a:pt x="51" y="1035"/>
                  </a:lnTo>
                  <a:lnTo>
                    <a:pt x="49" y="1032"/>
                  </a:lnTo>
                  <a:lnTo>
                    <a:pt x="46" y="1031"/>
                  </a:lnTo>
                  <a:lnTo>
                    <a:pt x="41" y="1031"/>
                  </a:lnTo>
                  <a:lnTo>
                    <a:pt x="38" y="1034"/>
                  </a:lnTo>
                  <a:lnTo>
                    <a:pt x="34" y="1035"/>
                  </a:lnTo>
                  <a:lnTo>
                    <a:pt x="30" y="1034"/>
                  </a:lnTo>
                  <a:lnTo>
                    <a:pt x="23" y="1029"/>
                  </a:lnTo>
                  <a:lnTo>
                    <a:pt x="21" y="1025"/>
                  </a:lnTo>
                  <a:lnTo>
                    <a:pt x="21" y="1022"/>
                  </a:lnTo>
                  <a:lnTo>
                    <a:pt x="23" y="1019"/>
                  </a:lnTo>
                  <a:lnTo>
                    <a:pt x="26" y="1015"/>
                  </a:lnTo>
                  <a:lnTo>
                    <a:pt x="28" y="1014"/>
                  </a:lnTo>
                  <a:lnTo>
                    <a:pt x="31" y="1011"/>
                  </a:lnTo>
                  <a:lnTo>
                    <a:pt x="34" y="1009"/>
                  </a:lnTo>
                  <a:lnTo>
                    <a:pt x="34" y="1008"/>
                  </a:lnTo>
                  <a:lnTo>
                    <a:pt x="33" y="1006"/>
                  </a:lnTo>
                  <a:lnTo>
                    <a:pt x="30" y="1005"/>
                  </a:lnTo>
                  <a:lnTo>
                    <a:pt x="28" y="1005"/>
                  </a:lnTo>
                  <a:lnTo>
                    <a:pt x="27" y="1004"/>
                  </a:lnTo>
                  <a:lnTo>
                    <a:pt x="27" y="1001"/>
                  </a:lnTo>
                  <a:lnTo>
                    <a:pt x="34" y="992"/>
                  </a:lnTo>
                  <a:lnTo>
                    <a:pt x="43" y="979"/>
                  </a:lnTo>
                  <a:lnTo>
                    <a:pt x="50" y="968"/>
                  </a:lnTo>
                  <a:lnTo>
                    <a:pt x="43" y="959"/>
                  </a:lnTo>
                  <a:lnTo>
                    <a:pt x="36" y="945"/>
                  </a:lnTo>
                  <a:lnTo>
                    <a:pt x="33" y="940"/>
                  </a:lnTo>
                  <a:lnTo>
                    <a:pt x="21" y="929"/>
                  </a:lnTo>
                  <a:lnTo>
                    <a:pt x="17" y="923"/>
                  </a:lnTo>
                  <a:lnTo>
                    <a:pt x="17" y="916"/>
                  </a:lnTo>
                  <a:lnTo>
                    <a:pt x="23" y="902"/>
                  </a:lnTo>
                  <a:lnTo>
                    <a:pt x="23" y="896"/>
                  </a:lnTo>
                  <a:lnTo>
                    <a:pt x="21" y="889"/>
                  </a:lnTo>
                  <a:lnTo>
                    <a:pt x="16" y="885"/>
                  </a:lnTo>
                  <a:lnTo>
                    <a:pt x="11" y="880"/>
                  </a:lnTo>
                  <a:lnTo>
                    <a:pt x="6" y="877"/>
                  </a:lnTo>
                  <a:lnTo>
                    <a:pt x="4" y="873"/>
                  </a:lnTo>
                  <a:lnTo>
                    <a:pt x="11" y="869"/>
                  </a:lnTo>
                  <a:lnTo>
                    <a:pt x="20" y="867"/>
                  </a:lnTo>
                  <a:lnTo>
                    <a:pt x="27" y="867"/>
                  </a:lnTo>
                  <a:lnTo>
                    <a:pt x="34" y="862"/>
                  </a:lnTo>
                  <a:lnTo>
                    <a:pt x="33" y="847"/>
                  </a:lnTo>
                  <a:lnTo>
                    <a:pt x="30" y="832"/>
                  </a:lnTo>
                  <a:lnTo>
                    <a:pt x="28" y="811"/>
                  </a:lnTo>
                  <a:lnTo>
                    <a:pt x="26" y="784"/>
                  </a:lnTo>
                  <a:lnTo>
                    <a:pt x="24" y="763"/>
                  </a:lnTo>
                  <a:lnTo>
                    <a:pt x="18" y="744"/>
                  </a:lnTo>
                  <a:lnTo>
                    <a:pt x="14" y="738"/>
                  </a:lnTo>
                  <a:lnTo>
                    <a:pt x="8" y="734"/>
                  </a:lnTo>
                  <a:lnTo>
                    <a:pt x="3" y="728"/>
                  </a:lnTo>
                  <a:lnTo>
                    <a:pt x="0" y="721"/>
                  </a:lnTo>
                  <a:lnTo>
                    <a:pt x="0" y="713"/>
                  </a:lnTo>
                  <a:lnTo>
                    <a:pt x="6" y="713"/>
                  </a:lnTo>
                  <a:lnTo>
                    <a:pt x="10" y="714"/>
                  </a:lnTo>
                  <a:lnTo>
                    <a:pt x="16" y="714"/>
                  </a:lnTo>
                  <a:lnTo>
                    <a:pt x="20" y="713"/>
                  </a:lnTo>
                  <a:lnTo>
                    <a:pt x="27" y="708"/>
                  </a:lnTo>
                  <a:lnTo>
                    <a:pt x="41" y="694"/>
                  </a:lnTo>
                  <a:lnTo>
                    <a:pt x="50" y="690"/>
                  </a:lnTo>
                  <a:lnTo>
                    <a:pt x="53" y="690"/>
                  </a:lnTo>
                  <a:lnTo>
                    <a:pt x="61" y="694"/>
                  </a:lnTo>
                  <a:lnTo>
                    <a:pt x="69" y="694"/>
                  </a:lnTo>
                  <a:lnTo>
                    <a:pt x="71" y="687"/>
                  </a:lnTo>
                  <a:lnTo>
                    <a:pt x="71" y="678"/>
                  </a:lnTo>
                  <a:lnTo>
                    <a:pt x="70" y="670"/>
                  </a:lnTo>
                  <a:lnTo>
                    <a:pt x="71" y="662"/>
                  </a:lnTo>
                  <a:lnTo>
                    <a:pt x="73" y="660"/>
                  </a:lnTo>
                  <a:lnTo>
                    <a:pt x="77" y="655"/>
                  </a:lnTo>
                  <a:lnTo>
                    <a:pt x="81" y="652"/>
                  </a:lnTo>
                  <a:lnTo>
                    <a:pt x="86" y="651"/>
                  </a:lnTo>
                  <a:lnTo>
                    <a:pt x="92" y="648"/>
                  </a:lnTo>
                  <a:lnTo>
                    <a:pt x="96" y="639"/>
                  </a:lnTo>
                  <a:lnTo>
                    <a:pt x="96" y="635"/>
                  </a:lnTo>
                  <a:lnTo>
                    <a:pt x="97" y="632"/>
                  </a:lnTo>
                  <a:lnTo>
                    <a:pt x="107" y="621"/>
                  </a:lnTo>
                  <a:lnTo>
                    <a:pt x="120" y="611"/>
                  </a:lnTo>
                  <a:lnTo>
                    <a:pt x="130" y="599"/>
                  </a:lnTo>
                  <a:lnTo>
                    <a:pt x="127" y="591"/>
                  </a:lnTo>
                  <a:lnTo>
                    <a:pt x="122" y="585"/>
                  </a:lnTo>
                  <a:lnTo>
                    <a:pt x="117" y="582"/>
                  </a:lnTo>
                  <a:lnTo>
                    <a:pt x="114" y="581"/>
                  </a:lnTo>
                  <a:lnTo>
                    <a:pt x="113" y="578"/>
                  </a:lnTo>
                  <a:lnTo>
                    <a:pt x="110" y="552"/>
                  </a:lnTo>
                  <a:lnTo>
                    <a:pt x="104" y="542"/>
                  </a:lnTo>
                  <a:lnTo>
                    <a:pt x="97" y="535"/>
                  </a:lnTo>
                  <a:lnTo>
                    <a:pt x="89" y="529"/>
                  </a:lnTo>
                  <a:lnTo>
                    <a:pt x="81" y="523"/>
                  </a:lnTo>
                  <a:lnTo>
                    <a:pt x="79" y="515"/>
                  </a:lnTo>
                  <a:lnTo>
                    <a:pt x="79" y="510"/>
                  </a:lnTo>
                  <a:lnTo>
                    <a:pt x="76" y="502"/>
                  </a:lnTo>
                  <a:lnTo>
                    <a:pt x="70" y="493"/>
                  </a:lnTo>
                  <a:lnTo>
                    <a:pt x="70" y="486"/>
                  </a:lnTo>
                  <a:lnTo>
                    <a:pt x="73" y="479"/>
                  </a:lnTo>
                  <a:lnTo>
                    <a:pt x="73" y="473"/>
                  </a:lnTo>
                  <a:lnTo>
                    <a:pt x="66" y="465"/>
                  </a:lnTo>
                  <a:lnTo>
                    <a:pt x="64" y="456"/>
                  </a:lnTo>
                  <a:lnTo>
                    <a:pt x="69" y="447"/>
                  </a:lnTo>
                  <a:lnTo>
                    <a:pt x="76" y="437"/>
                  </a:lnTo>
                  <a:lnTo>
                    <a:pt x="87" y="443"/>
                  </a:lnTo>
                  <a:lnTo>
                    <a:pt x="93" y="445"/>
                  </a:lnTo>
                  <a:lnTo>
                    <a:pt x="96" y="445"/>
                  </a:lnTo>
                  <a:lnTo>
                    <a:pt x="102" y="442"/>
                  </a:lnTo>
                  <a:lnTo>
                    <a:pt x="103" y="439"/>
                  </a:lnTo>
                  <a:lnTo>
                    <a:pt x="103" y="436"/>
                  </a:lnTo>
                  <a:lnTo>
                    <a:pt x="102" y="434"/>
                  </a:lnTo>
                  <a:lnTo>
                    <a:pt x="100" y="432"/>
                  </a:lnTo>
                  <a:lnTo>
                    <a:pt x="100" y="427"/>
                  </a:lnTo>
                  <a:lnTo>
                    <a:pt x="102" y="424"/>
                  </a:lnTo>
                  <a:lnTo>
                    <a:pt x="103" y="423"/>
                  </a:lnTo>
                  <a:lnTo>
                    <a:pt x="106" y="426"/>
                  </a:lnTo>
                  <a:lnTo>
                    <a:pt x="106" y="429"/>
                  </a:lnTo>
                  <a:lnTo>
                    <a:pt x="107" y="432"/>
                  </a:lnTo>
                  <a:lnTo>
                    <a:pt x="107" y="434"/>
                  </a:lnTo>
                  <a:lnTo>
                    <a:pt x="110" y="439"/>
                  </a:lnTo>
                  <a:lnTo>
                    <a:pt x="112" y="442"/>
                  </a:lnTo>
                  <a:lnTo>
                    <a:pt x="113" y="443"/>
                  </a:lnTo>
                  <a:lnTo>
                    <a:pt x="113" y="445"/>
                  </a:lnTo>
                  <a:lnTo>
                    <a:pt x="112" y="446"/>
                  </a:lnTo>
                  <a:lnTo>
                    <a:pt x="112" y="449"/>
                  </a:lnTo>
                  <a:lnTo>
                    <a:pt x="110" y="452"/>
                  </a:lnTo>
                  <a:lnTo>
                    <a:pt x="110" y="455"/>
                  </a:lnTo>
                  <a:lnTo>
                    <a:pt x="112" y="459"/>
                  </a:lnTo>
                  <a:lnTo>
                    <a:pt x="116" y="462"/>
                  </a:lnTo>
                  <a:lnTo>
                    <a:pt x="119" y="463"/>
                  </a:lnTo>
                  <a:lnTo>
                    <a:pt x="127" y="466"/>
                  </a:lnTo>
                  <a:lnTo>
                    <a:pt x="130" y="466"/>
                  </a:lnTo>
                  <a:lnTo>
                    <a:pt x="127" y="460"/>
                  </a:lnTo>
                  <a:lnTo>
                    <a:pt x="124" y="459"/>
                  </a:lnTo>
                  <a:lnTo>
                    <a:pt x="122" y="456"/>
                  </a:lnTo>
                  <a:lnTo>
                    <a:pt x="120" y="453"/>
                  </a:lnTo>
                  <a:lnTo>
                    <a:pt x="120" y="450"/>
                  </a:lnTo>
                  <a:lnTo>
                    <a:pt x="123" y="447"/>
                  </a:lnTo>
                  <a:lnTo>
                    <a:pt x="129" y="447"/>
                  </a:lnTo>
                  <a:lnTo>
                    <a:pt x="133" y="446"/>
                  </a:lnTo>
                  <a:lnTo>
                    <a:pt x="140" y="443"/>
                  </a:lnTo>
                  <a:lnTo>
                    <a:pt x="145" y="437"/>
                  </a:lnTo>
                  <a:lnTo>
                    <a:pt x="149" y="433"/>
                  </a:lnTo>
                  <a:lnTo>
                    <a:pt x="155" y="430"/>
                  </a:lnTo>
                  <a:lnTo>
                    <a:pt x="165" y="429"/>
                  </a:lnTo>
                  <a:lnTo>
                    <a:pt x="179" y="430"/>
                  </a:lnTo>
                  <a:lnTo>
                    <a:pt x="188" y="427"/>
                  </a:lnTo>
                  <a:lnTo>
                    <a:pt x="198" y="424"/>
                  </a:lnTo>
                  <a:lnTo>
                    <a:pt x="206" y="424"/>
                  </a:lnTo>
                  <a:lnTo>
                    <a:pt x="213" y="426"/>
                  </a:lnTo>
                  <a:lnTo>
                    <a:pt x="216" y="432"/>
                  </a:lnTo>
                  <a:lnTo>
                    <a:pt x="211" y="437"/>
                  </a:lnTo>
                  <a:lnTo>
                    <a:pt x="211" y="440"/>
                  </a:lnTo>
                  <a:lnTo>
                    <a:pt x="212" y="443"/>
                  </a:lnTo>
                  <a:lnTo>
                    <a:pt x="215" y="446"/>
                  </a:lnTo>
                  <a:lnTo>
                    <a:pt x="219" y="449"/>
                  </a:lnTo>
                  <a:lnTo>
                    <a:pt x="226" y="450"/>
                  </a:lnTo>
                  <a:lnTo>
                    <a:pt x="241" y="450"/>
                  </a:lnTo>
                  <a:lnTo>
                    <a:pt x="252" y="452"/>
                  </a:lnTo>
                  <a:lnTo>
                    <a:pt x="261" y="455"/>
                  </a:lnTo>
                  <a:lnTo>
                    <a:pt x="266" y="452"/>
                  </a:lnTo>
                  <a:lnTo>
                    <a:pt x="274" y="447"/>
                  </a:lnTo>
                  <a:lnTo>
                    <a:pt x="284" y="442"/>
                  </a:lnTo>
                  <a:lnTo>
                    <a:pt x="295" y="437"/>
                  </a:lnTo>
                  <a:lnTo>
                    <a:pt x="304" y="433"/>
                  </a:lnTo>
                  <a:lnTo>
                    <a:pt x="308" y="430"/>
                  </a:lnTo>
                  <a:lnTo>
                    <a:pt x="308" y="423"/>
                  </a:lnTo>
                  <a:lnTo>
                    <a:pt x="307" y="420"/>
                  </a:lnTo>
                  <a:lnTo>
                    <a:pt x="299" y="413"/>
                  </a:lnTo>
                  <a:lnTo>
                    <a:pt x="299" y="406"/>
                  </a:lnTo>
                  <a:lnTo>
                    <a:pt x="294" y="400"/>
                  </a:lnTo>
                  <a:lnTo>
                    <a:pt x="294" y="397"/>
                  </a:lnTo>
                  <a:lnTo>
                    <a:pt x="292" y="394"/>
                  </a:lnTo>
                  <a:lnTo>
                    <a:pt x="294" y="391"/>
                  </a:lnTo>
                  <a:lnTo>
                    <a:pt x="297" y="389"/>
                  </a:lnTo>
                  <a:lnTo>
                    <a:pt x="302" y="387"/>
                  </a:lnTo>
                  <a:lnTo>
                    <a:pt x="308" y="380"/>
                  </a:lnTo>
                  <a:lnTo>
                    <a:pt x="315" y="379"/>
                  </a:lnTo>
                  <a:lnTo>
                    <a:pt x="321" y="383"/>
                  </a:lnTo>
                  <a:lnTo>
                    <a:pt x="328" y="389"/>
                  </a:lnTo>
                  <a:lnTo>
                    <a:pt x="329" y="387"/>
                  </a:lnTo>
                  <a:lnTo>
                    <a:pt x="331" y="387"/>
                  </a:lnTo>
                  <a:lnTo>
                    <a:pt x="334" y="386"/>
                  </a:lnTo>
                  <a:lnTo>
                    <a:pt x="340" y="386"/>
                  </a:lnTo>
                  <a:lnTo>
                    <a:pt x="342" y="389"/>
                  </a:lnTo>
                  <a:lnTo>
                    <a:pt x="345" y="386"/>
                  </a:lnTo>
                  <a:lnTo>
                    <a:pt x="350" y="384"/>
                  </a:lnTo>
                  <a:lnTo>
                    <a:pt x="355" y="384"/>
                  </a:lnTo>
                  <a:lnTo>
                    <a:pt x="364" y="367"/>
                  </a:lnTo>
                  <a:lnTo>
                    <a:pt x="370" y="366"/>
                  </a:lnTo>
                  <a:lnTo>
                    <a:pt x="377" y="369"/>
                  </a:lnTo>
                  <a:lnTo>
                    <a:pt x="384" y="374"/>
                  </a:lnTo>
                  <a:lnTo>
                    <a:pt x="390" y="380"/>
                  </a:lnTo>
                  <a:lnTo>
                    <a:pt x="403" y="386"/>
                  </a:lnTo>
                  <a:lnTo>
                    <a:pt x="411" y="396"/>
                  </a:lnTo>
                  <a:lnTo>
                    <a:pt x="418" y="409"/>
                  </a:lnTo>
                  <a:lnTo>
                    <a:pt x="418" y="412"/>
                  </a:lnTo>
                  <a:lnTo>
                    <a:pt x="417" y="413"/>
                  </a:lnTo>
                  <a:lnTo>
                    <a:pt x="415" y="413"/>
                  </a:lnTo>
                  <a:lnTo>
                    <a:pt x="413" y="414"/>
                  </a:lnTo>
                  <a:lnTo>
                    <a:pt x="411" y="416"/>
                  </a:lnTo>
                  <a:lnTo>
                    <a:pt x="411" y="417"/>
                  </a:lnTo>
                  <a:lnTo>
                    <a:pt x="410" y="419"/>
                  </a:lnTo>
                  <a:lnTo>
                    <a:pt x="411" y="422"/>
                  </a:lnTo>
                  <a:lnTo>
                    <a:pt x="417" y="420"/>
                  </a:lnTo>
                  <a:lnTo>
                    <a:pt x="421" y="420"/>
                  </a:lnTo>
                  <a:lnTo>
                    <a:pt x="426" y="422"/>
                  </a:lnTo>
                  <a:lnTo>
                    <a:pt x="430" y="424"/>
                  </a:lnTo>
                  <a:lnTo>
                    <a:pt x="433" y="430"/>
                  </a:lnTo>
                  <a:lnTo>
                    <a:pt x="433" y="434"/>
                  </a:lnTo>
                  <a:lnTo>
                    <a:pt x="431" y="439"/>
                  </a:lnTo>
                  <a:lnTo>
                    <a:pt x="430" y="440"/>
                  </a:lnTo>
                  <a:lnTo>
                    <a:pt x="424" y="443"/>
                  </a:lnTo>
                  <a:lnTo>
                    <a:pt x="415" y="443"/>
                  </a:lnTo>
                  <a:lnTo>
                    <a:pt x="415" y="452"/>
                  </a:lnTo>
                  <a:lnTo>
                    <a:pt x="418" y="455"/>
                  </a:lnTo>
                  <a:lnTo>
                    <a:pt x="420" y="457"/>
                  </a:lnTo>
                  <a:lnTo>
                    <a:pt x="424" y="460"/>
                  </a:lnTo>
                  <a:lnTo>
                    <a:pt x="430" y="463"/>
                  </a:lnTo>
                  <a:lnTo>
                    <a:pt x="433" y="457"/>
                  </a:lnTo>
                  <a:lnTo>
                    <a:pt x="427" y="452"/>
                  </a:lnTo>
                  <a:lnTo>
                    <a:pt x="426" y="452"/>
                  </a:lnTo>
                  <a:lnTo>
                    <a:pt x="426" y="450"/>
                  </a:lnTo>
                  <a:lnTo>
                    <a:pt x="428" y="449"/>
                  </a:lnTo>
                  <a:lnTo>
                    <a:pt x="436" y="449"/>
                  </a:lnTo>
                  <a:lnTo>
                    <a:pt x="440" y="450"/>
                  </a:lnTo>
                  <a:lnTo>
                    <a:pt x="444" y="453"/>
                  </a:lnTo>
                  <a:lnTo>
                    <a:pt x="447" y="456"/>
                  </a:lnTo>
                  <a:lnTo>
                    <a:pt x="446" y="462"/>
                  </a:lnTo>
                  <a:lnTo>
                    <a:pt x="446" y="473"/>
                  </a:lnTo>
                  <a:lnTo>
                    <a:pt x="448" y="479"/>
                  </a:lnTo>
                  <a:lnTo>
                    <a:pt x="457" y="485"/>
                  </a:lnTo>
                  <a:lnTo>
                    <a:pt x="491" y="502"/>
                  </a:lnTo>
                  <a:lnTo>
                    <a:pt x="494" y="500"/>
                  </a:lnTo>
                  <a:lnTo>
                    <a:pt x="494" y="495"/>
                  </a:lnTo>
                  <a:lnTo>
                    <a:pt x="496" y="493"/>
                  </a:lnTo>
                  <a:lnTo>
                    <a:pt x="499" y="495"/>
                  </a:lnTo>
                  <a:lnTo>
                    <a:pt x="506" y="502"/>
                  </a:lnTo>
                  <a:lnTo>
                    <a:pt x="509" y="503"/>
                  </a:lnTo>
                  <a:lnTo>
                    <a:pt x="512" y="503"/>
                  </a:lnTo>
                  <a:lnTo>
                    <a:pt x="513" y="496"/>
                  </a:lnTo>
                  <a:lnTo>
                    <a:pt x="512" y="489"/>
                  </a:lnTo>
                  <a:lnTo>
                    <a:pt x="507" y="479"/>
                  </a:lnTo>
                  <a:lnTo>
                    <a:pt x="506" y="472"/>
                  </a:lnTo>
                  <a:lnTo>
                    <a:pt x="507" y="465"/>
                  </a:lnTo>
                  <a:lnTo>
                    <a:pt x="506" y="459"/>
                  </a:lnTo>
                  <a:lnTo>
                    <a:pt x="504" y="450"/>
                  </a:lnTo>
                  <a:lnTo>
                    <a:pt x="500" y="442"/>
                  </a:lnTo>
                  <a:lnTo>
                    <a:pt x="499" y="432"/>
                  </a:lnTo>
                  <a:lnTo>
                    <a:pt x="499" y="424"/>
                  </a:lnTo>
                  <a:lnTo>
                    <a:pt x="502" y="420"/>
                  </a:lnTo>
                  <a:lnTo>
                    <a:pt x="503" y="420"/>
                  </a:lnTo>
                  <a:lnTo>
                    <a:pt x="506" y="422"/>
                  </a:lnTo>
                  <a:lnTo>
                    <a:pt x="507" y="424"/>
                  </a:lnTo>
                  <a:lnTo>
                    <a:pt x="516" y="433"/>
                  </a:lnTo>
                  <a:lnTo>
                    <a:pt x="519" y="434"/>
                  </a:lnTo>
                  <a:lnTo>
                    <a:pt x="523" y="436"/>
                  </a:lnTo>
                  <a:lnTo>
                    <a:pt x="537" y="436"/>
                  </a:lnTo>
                  <a:lnTo>
                    <a:pt x="552" y="433"/>
                  </a:lnTo>
                  <a:lnTo>
                    <a:pt x="552" y="429"/>
                  </a:lnTo>
                  <a:lnTo>
                    <a:pt x="553" y="426"/>
                  </a:lnTo>
                  <a:lnTo>
                    <a:pt x="553" y="422"/>
                  </a:lnTo>
                  <a:lnTo>
                    <a:pt x="555" y="417"/>
                  </a:lnTo>
                  <a:lnTo>
                    <a:pt x="556" y="412"/>
                  </a:lnTo>
                  <a:lnTo>
                    <a:pt x="566" y="402"/>
                  </a:lnTo>
                  <a:lnTo>
                    <a:pt x="576" y="400"/>
                  </a:lnTo>
                  <a:lnTo>
                    <a:pt x="586" y="406"/>
                  </a:lnTo>
                  <a:lnTo>
                    <a:pt x="596" y="406"/>
                  </a:lnTo>
                  <a:lnTo>
                    <a:pt x="606" y="410"/>
                  </a:lnTo>
                  <a:lnTo>
                    <a:pt x="615" y="412"/>
                  </a:lnTo>
                  <a:lnTo>
                    <a:pt x="618" y="410"/>
                  </a:lnTo>
                  <a:lnTo>
                    <a:pt x="623" y="404"/>
                  </a:lnTo>
                  <a:lnTo>
                    <a:pt x="625" y="402"/>
                  </a:lnTo>
                  <a:lnTo>
                    <a:pt x="625" y="399"/>
                  </a:lnTo>
                  <a:lnTo>
                    <a:pt x="623" y="397"/>
                  </a:lnTo>
                  <a:lnTo>
                    <a:pt x="622" y="397"/>
                  </a:lnTo>
                  <a:lnTo>
                    <a:pt x="622" y="399"/>
                  </a:lnTo>
                  <a:lnTo>
                    <a:pt x="619" y="400"/>
                  </a:lnTo>
                  <a:lnTo>
                    <a:pt x="618" y="400"/>
                  </a:lnTo>
                  <a:lnTo>
                    <a:pt x="616" y="402"/>
                  </a:lnTo>
                  <a:lnTo>
                    <a:pt x="613" y="402"/>
                  </a:lnTo>
                  <a:lnTo>
                    <a:pt x="612" y="399"/>
                  </a:lnTo>
                  <a:lnTo>
                    <a:pt x="610" y="394"/>
                  </a:lnTo>
                  <a:lnTo>
                    <a:pt x="609" y="389"/>
                  </a:lnTo>
                  <a:lnTo>
                    <a:pt x="609" y="380"/>
                  </a:lnTo>
                  <a:lnTo>
                    <a:pt x="612" y="377"/>
                  </a:lnTo>
                  <a:lnTo>
                    <a:pt x="616" y="377"/>
                  </a:lnTo>
                  <a:lnTo>
                    <a:pt x="620" y="376"/>
                  </a:lnTo>
                  <a:lnTo>
                    <a:pt x="626" y="374"/>
                  </a:lnTo>
                  <a:lnTo>
                    <a:pt x="628" y="374"/>
                  </a:lnTo>
                  <a:lnTo>
                    <a:pt x="631" y="377"/>
                  </a:lnTo>
                  <a:lnTo>
                    <a:pt x="631" y="379"/>
                  </a:lnTo>
                  <a:lnTo>
                    <a:pt x="632" y="380"/>
                  </a:lnTo>
                  <a:lnTo>
                    <a:pt x="633" y="380"/>
                  </a:lnTo>
                  <a:lnTo>
                    <a:pt x="636" y="379"/>
                  </a:lnTo>
                  <a:lnTo>
                    <a:pt x="638" y="371"/>
                  </a:lnTo>
                  <a:lnTo>
                    <a:pt x="635" y="364"/>
                  </a:lnTo>
                  <a:lnTo>
                    <a:pt x="628" y="357"/>
                  </a:lnTo>
                  <a:lnTo>
                    <a:pt x="619" y="351"/>
                  </a:lnTo>
                  <a:lnTo>
                    <a:pt x="619" y="346"/>
                  </a:lnTo>
                  <a:lnTo>
                    <a:pt x="620" y="343"/>
                  </a:lnTo>
                  <a:lnTo>
                    <a:pt x="622" y="338"/>
                  </a:lnTo>
                  <a:lnTo>
                    <a:pt x="623" y="336"/>
                  </a:lnTo>
                  <a:lnTo>
                    <a:pt x="623" y="333"/>
                  </a:lnTo>
                  <a:lnTo>
                    <a:pt x="622" y="330"/>
                  </a:lnTo>
                  <a:lnTo>
                    <a:pt x="616" y="330"/>
                  </a:lnTo>
                  <a:lnTo>
                    <a:pt x="612" y="334"/>
                  </a:lnTo>
                  <a:lnTo>
                    <a:pt x="610" y="337"/>
                  </a:lnTo>
                  <a:lnTo>
                    <a:pt x="606" y="341"/>
                  </a:lnTo>
                  <a:lnTo>
                    <a:pt x="603" y="341"/>
                  </a:lnTo>
                  <a:lnTo>
                    <a:pt x="600" y="340"/>
                  </a:lnTo>
                  <a:lnTo>
                    <a:pt x="600" y="334"/>
                  </a:lnTo>
                  <a:lnTo>
                    <a:pt x="602" y="331"/>
                  </a:lnTo>
                  <a:lnTo>
                    <a:pt x="603" y="330"/>
                  </a:lnTo>
                  <a:lnTo>
                    <a:pt x="605" y="327"/>
                  </a:lnTo>
                  <a:lnTo>
                    <a:pt x="605" y="321"/>
                  </a:lnTo>
                  <a:lnTo>
                    <a:pt x="603" y="318"/>
                  </a:lnTo>
                  <a:lnTo>
                    <a:pt x="603" y="316"/>
                  </a:lnTo>
                  <a:lnTo>
                    <a:pt x="608" y="311"/>
                  </a:lnTo>
                  <a:lnTo>
                    <a:pt x="616" y="307"/>
                  </a:lnTo>
                  <a:lnTo>
                    <a:pt x="619" y="304"/>
                  </a:lnTo>
                  <a:lnTo>
                    <a:pt x="620" y="300"/>
                  </a:lnTo>
                  <a:lnTo>
                    <a:pt x="618" y="294"/>
                  </a:lnTo>
                  <a:lnTo>
                    <a:pt x="615" y="293"/>
                  </a:lnTo>
                  <a:lnTo>
                    <a:pt x="612" y="290"/>
                  </a:lnTo>
                  <a:lnTo>
                    <a:pt x="609" y="288"/>
                  </a:lnTo>
                  <a:lnTo>
                    <a:pt x="606" y="285"/>
                  </a:lnTo>
                  <a:lnTo>
                    <a:pt x="605" y="283"/>
                  </a:lnTo>
                  <a:lnTo>
                    <a:pt x="608" y="280"/>
                  </a:lnTo>
                  <a:lnTo>
                    <a:pt x="615" y="281"/>
                  </a:lnTo>
                  <a:lnTo>
                    <a:pt x="625" y="281"/>
                  </a:lnTo>
                  <a:lnTo>
                    <a:pt x="633" y="280"/>
                  </a:lnTo>
                  <a:lnTo>
                    <a:pt x="645" y="274"/>
                  </a:lnTo>
                  <a:lnTo>
                    <a:pt x="655" y="267"/>
                  </a:lnTo>
                  <a:lnTo>
                    <a:pt x="665" y="261"/>
                  </a:lnTo>
                  <a:lnTo>
                    <a:pt x="672" y="257"/>
                  </a:lnTo>
                  <a:lnTo>
                    <a:pt x="686" y="252"/>
                  </a:lnTo>
                  <a:lnTo>
                    <a:pt x="698" y="248"/>
                  </a:lnTo>
                  <a:lnTo>
                    <a:pt x="706" y="244"/>
                  </a:lnTo>
                  <a:lnTo>
                    <a:pt x="712" y="242"/>
                  </a:lnTo>
                  <a:lnTo>
                    <a:pt x="715" y="244"/>
                  </a:lnTo>
                  <a:lnTo>
                    <a:pt x="714" y="248"/>
                  </a:lnTo>
                  <a:lnTo>
                    <a:pt x="699" y="255"/>
                  </a:lnTo>
                  <a:lnTo>
                    <a:pt x="692" y="260"/>
                  </a:lnTo>
                  <a:lnTo>
                    <a:pt x="689" y="264"/>
                  </a:lnTo>
                  <a:lnTo>
                    <a:pt x="689" y="270"/>
                  </a:lnTo>
                  <a:lnTo>
                    <a:pt x="688" y="273"/>
                  </a:lnTo>
                  <a:lnTo>
                    <a:pt x="686" y="274"/>
                  </a:lnTo>
                  <a:lnTo>
                    <a:pt x="685" y="277"/>
                  </a:lnTo>
                  <a:lnTo>
                    <a:pt x="694" y="280"/>
                  </a:lnTo>
                  <a:lnTo>
                    <a:pt x="696" y="278"/>
                  </a:lnTo>
                  <a:lnTo>
                    <a:pt x="699" y="275"/>
                  </a:lnTo>
                  <a:lnTo>
                    <a:pt x="702" y="271"/>
                  </a:lnTo>
                  <a:lnTo>
                    <a:pt x="704" y="267"/>
                  </a:lnTo>
                  <a:lnTo>
                    <a:pt x="705" y="265"/>
                  </a:lnTo>
                  <a:lnTo>
                    <a:pt x="708" y="260"/>
                  </a:lnTo>
                  <a:lnTo>
                    <a:pt x="711" y="257"/>
                  </a:lnTo>
                  <a:lnTo>
                    <a:pt x="714" y="255"/>
                  </a:lnTo>
                  <a:lnTo>
                    <a:pt x="717" y="252"/>
                  </a:lnTo>
                  <a:lnTo>
                    <a:pt x="719" y="251"/>
                  </a:lnTo>
                  <a:lnTo>
                    <a:pt x="722" y="251"/>
                  </a:lnTo>
                  <a:lnTo>
                    <a:pt x="724" y="252"/>
                  </a:lnTo>
                  <a:lnTo>
                    <a:pt x="724" y="267"/>
                  </a:lnTo>
                  <a:lnTo>
                    <a:pt x="722" y="271"/>
                  </a:lnTo>
                  <a:lnTo>
                    <a:pt x="721" y="271"/>
                  </a:lnTo>
                  <a:lnTo>
                    <a:pt x="721" y="270"/>
                  </a:lnTo>
                  <a:lnTo>
                    <a:pt x="719" y="268"/>
                  </a:lnTo>
                  <a:lnTo>
                    <a:pt x="719" y="267"/>
                  </a:lnTo>
                  <a:lnTo>
                    <a:pt x="717" y="264"/>
                  </a:lnTo>
                  <a:lnTo>
                    <a:pt x="715" y="264"/>
                  </a:lnTo>
                  <a:lnTo>
                    <a:pt x="714" y="265"/>
                  </a:lnTo>
                  <a:lnTo>
                    <a:pt x="712" y="268"/>
                  </a:lnTo>
                  <a:lnTo>
                    <a:pt x="718" y="274"/>
                  </a:lnTo>
                  <a:lnTo>
                    <a:pt x="718" y="275"/>
                  </a:lnTo>
                  <a:lnTo>
                    <a:pt x="717" y="277"/>
                  </a:lnTo>
                  <a:lnTo>
                    <a:pt x="714" y="283"/>
                  </a:lnTo>
                  <a:lnTo>
                    <a:pt x="709" y="287"/>
                  </a:lnTo>
                  <a:lnTo>
                    <a:pt x="711" y="288"/>
                  </a:lnTo>
                  <a:lnTo>
                    <a:pt x="711" y="290"/>
                  </a:lnTo>
                  <a:lnTo>
                    <a:pt x="712" y="290"/>
                  </a:lnTo>
                  <a:lnTo>
                    <a:pt x="715" y="293"/>
                  </a:lnTo>
                  <a:lnTo>
                    <a:pt x="717" y="295"/>
                  </a:lnTo>
                  <a:lnTo>
                    <a:pt x="717" y="298"/>
                  </a:lnTo>
                  <a:lnTo>
                    <a:pt x="722" y="298"/>
                  </a:lnTo>
                  <a:lnTo>
                    <a:pt x="724" y="297"/>
                  </a:lnTo>
                  <a:lnTo>
                    <a:pt x="725" y="294"/>
                  </a:lnTo>
                  <a:lnTo>
                    <a:pt x="727" y="290"/>
                  </a:lnTo>
                  <a:lnTo>
                    <a:pt x="727" y="288"/>
                  </a:lnTo>
                  <a:lnTo>
                    <a:pt x="728" y="287"/>
                  </a:lnTo>
                  <a:lnTo>
                    <a:pt x="729" y="287"/>
                  </a:lnTo>
                  <a:lnTo>
                    <a:pt x="729" y="285"/>
                  </a:lnTo>
                  <a:lnTo>
                    <a:pt x="732" y="283"/>
                  </a:lnTo>
                  <a:lnTo>
                    <a:pt x="732" y="268"/>
                  </a:lnTo>
                  <a:lnTo>
                    <a:pt x="731" y="255"/>
                  </a:lnTo>
                  <a:lnTo>
                    <a:pt x="728" y="244"/>
                  </a:lnTo>
                  <a:lnTo>
                    <a:pt x="727" y="235"/>
                  </a:lnTo>
                  <a:lnTo>
                    <a:pt x="731" y="230"/>
                  </a:lnTo>
                  <a:lnTo>
                    <a:pt x="739" y="224"/>
                  </a:lnTo>
                  <a:lnTo>
                    <a:pt x="748" y="221"/>
                  </a:lnTo>
                  <a:lnTo>
                    <a:pt x="758" y="217"/>
                  </a:lnTo>
                  <a:lnTo>
                    <a:pt x="768" y="214"/>
                  </a:lnTo>
                  <a:lnTo>
                    <a:pt x="777" y="214"/>
                  </a:lnTo>
                  <a:lnTo>
                    <a:pt x="785" y="215"/>
                  </a:lnTo>
                  <a:lnTo>
                    <a:pt x="791" y="221"/>
                  </a:lnTo>
                  <a:lnTo>
                    <a:pt x="790" y="225"/>
                  </a:lnTo>
                  <a:lnTo>
                    <a:pt x="785" y="230"/>
                  </a:lnTo>
                  <a:lnTo>
                    <a:pt x="782" y="230"/>
                  </a:lnTo>
                  <a:lnTo>
                    <a:pt x="781" y="231"/>
                  </a:lnTo>
                  <a:lnTo>
                    <a:pt x="778" y="232"/>
                  </a:lnTo>
                  <a:lnTo>
                    <a:pt x="777" y="234"/>
                  </a:lnTo>
                  <a:lnTo>
                    <a:pt x="775" y="237"/>
                  </a:lnTo>
                  <a:lnTo>
                    <a:pt x="775" y="241"/>
                  </a:lnTo>
                  <a:lnTo>
                    <a:pt x="777" y="242"/>
                  </a:lnTo>
                  <a:lnTo>
                    <a:pt x="780" y="242"/>
                  </a:lnTo>
                  <a:lnTo>
                    <a:pt x="785" y="241"/>
                  </a:lnTo>
                  <a:lnTo>
                    <a:pt x="790" y="238"/>
                  </a:lnTo>
                  <a:lnTo>
                    <a:pt x="795" y="235"/>
                  </a:lnTo>
                  <a:lnTo>
                    <a:pt x="804" y="235"/>
                  </a:lnTo>
                  <a:lnTo>
                    <a:pt x="807" y="234"/>
                  </a:lnTo>
                  <a:lnTo>
                    <a:pt x="808" y="232"/>
                  </a:lnTo>
                  <a:lnTo>
                    <a:pt x="811" y="232"/>
                  </a:lnTo>
                  <a:lnTo>
                    <a:pt x="813" y="234"/>
                  </a:lnTo>
                  <a:lnTo>
                    <a:pt x="814" y="237"/>
                  </a:lnTo>
                  <a:lnTo>
                    <a:pt x="817" y="234"/>
                  </a:lnTo>
                  <a:lnTo>
                    <a:pt x="820" y="230"/>
                  </a:lnTo>
                  <a:lnTo>
                    <a:pt x="823" y="228"/>
                  </a:lnTo>
                  <a:lnTo>
                    <a:pt x="825" y="225"/>
                  </a:lnTo>
                  <a:lnTo>
                    <a:pt x="833" y="225"/>
                  </a:lnTo>
                  <a:lnTo>
                    <a:pt x="835" y="228"/>
                  </a:lnTo>
                  <a:lnTo>
                    <a:pt x="838" y="228"/>
                  </a:lnTo>
                  <a:lnTo>
                    <a:pt x="840" y="227"/>
                  </a:lnTo>
                  <a:lnTo>
                    <a:pt x="843" y="227"/>
                  </a:lnTo>
                  <a:lnTo>
                    <a:pt x="848" y="230"/>
                  </a:lnTo>
                  <a:lnTo>
                    <a:pt x="853" y="231"/>
                  </a:lnTo>
                  <a:lnTo>
                    <a:pt x="858" y="231"/>
                  </a:lnTo>
                  <a:lnTo>
                    <a:pt x="858" y="232"/>
                  </a:lnTo>
                  <a:lnTo>
                    <a:pt x="857" y="235"/>
                  </a:lnTo>
                  <a:lnTo>
                    <a:pt x="857" y="237"/>
                  </a:lnTo>
                  <a:lnTo>
                    <a:pt x="866" y="237"/>
                  </a:lnTo>
                  <a:lnTo>
                    <a:pt x="871" y="231"/>
                  </a:lnTo>
                  <a:lnTo>
                    <a:pt x="877" y="224"/>
                  </a:lnTo>
                  <a:lnTo>
                    <a:pt x="883" y="215"/>
                  </a:lnTo>
                  <a:lnTo>
                    <a:pt x="890" y="209"/>
                  </a:lnTo>
                  <a:lnTo>
                    <a:pt x="897" y="188"/>
                  </a:lnTo>
                  <a:lnTo>
                    <a:pt x="906" y="174"/>
                  </a:lnTo>
                  <a:lnTo>
                    <a:pt x="919" y="161"/>
                  </a:lnTo>
                  <a:lnTo>
                    <a:pt x="924" y="158"/>
                  </a:lnTo>
                  <a:lnTo>
                    <a:pt x="927" y="154"/>
                  </a:lnTo>
                  <a:lnTo>
                    <a:pt x="929" y="146"/>
                  </a:lnTo>
                  <a:lnTo>
                    <a:pt x="934" y="142"/>
                  </a:lnTo>
                  <a:lnTo>
                    <a:pt x="952" y="136"/>
                  </a:lnTo>
                  <a:lnTo>
                    <a:pt x="962" y="135"/>
                  </a:lnTo>
                  <a:lnTo>
                    <a:pt x="970" y="132"/>
                  </a:lnTo>
                  <a:lnTo>
                    <a:pt x="992" y="132"/>
                  </a:lnTo>
                  <a:lnTo>
                    <a:pt x="1000" y="135"/>
                  </a:lnTo>
                  <a:lnTo>
                    <a:pt x="1006" y="142"/>
                  </a:lnTo>
                  <a:lnTo>
                    <a:pt x="1010" y="152"/>
                  </a:lnTo>
                  <a:lnTo>
                    <a:pt x="1012" y="156"/>
                  </a:lnTo>
                  <a:lnTo>
                    <a:pt x="1015" y="159"/>
                  </a:lnTo>
                  <a:lnTo>
                    <a:pt x="1018" y="161"/>
                  </a:lnTo>
                  <a:lnTo>
                    <a:pt x="1022" y="162"/>
                  </a:lnTo>
                  <a:lnTo>
                    <a:pt x="1025" y="164"/>
                  </a:lnTo>
                  <a:lnTo>
                    <a:pt x="1032" y="164"/>
                  </a:lnTo>
                  <a:lnTo>
                    <a:pt x="1039" y="158"/>
                  </a:lnTo>
                  <a:lnTo>
                    <a:pt x="1045" y="155"/>
                  </a:lnTo>
                  <a:lnTo>
                    <a:pt x="1051" y="155"/>
                  </a:lnTo>
                  <a:lnTo>
                    <a:pt x="1059" y="158"/>
                  </a:lnTo>
                  <a:lnTo>
                    <a:pt x="1058" y="151"/>
                  </a:lnTo>
                  <a:lnTo>
                    <a:pt x="1059" y="145"/>
                  </a:lnTo>
                  <a:lnTo>
                    <a:pt x="1063" y="145"/>
                  </a:lnTo>
                  <a:lnTo>
                    <a:pt x="1066" y="146"/>
                  </a:lnTo>
                  <a:lnTo>
                    <a:pt x="1071" y="148"/>
                  </a:lnTo>
                  <a:lnTo>
                    <a:pt x="1073" y="149"/>
                  </a:lnTo>
                  <a:lnTo>
                    <a:pt x="1069" y="139"/>
                  </a:lnTo>
                  <a:lnTo>
                    <a:pt x="1066" y="132"/>
                  </a:lnTo>
                  <a:lnTo>
                    <a:pt x="1066" y="126"/>
                  </a:lnTo>
                  <a:close/>
                  <a:moveTo>
                    <a:pt x="1056" y="126"/>
                  </a:moveTo>
                  <a:lnTo>
                    <a:pt x="1061" y="126"/>
                  </a:lnTo>
                  <a:lnTo>
                    <a:pt x="1061" y="128"/>
                  </a:lnTo>
                  <a:lnTo>
                    <a:pt x="1062" y="128"/>
                  </a:lnTo>
                  <a:lnTo>
                    <a:pt x="1063" y="131"/>
                  </a:lnTo>
                  <a:lnTo>
                    <a:pt x="1063" y="133"/>
                  </a:lnTo>
                  <a:lnTo>
                    <a:pt x="1062" y="135"/>
                  </a:lnTo>
                  <a:lnTo>
                    <a:pt x="1061" y="135"/>
                  </a:lnTo>
                  <a:lnTo>
                    <a:pt x="1059" y="136"/>
                  </a:lnTo>
                  <a:lnTo>
                    <a:pt x="1058" y="136"/>
                  </a:lnTo>
                  <a:lnTo>
                    <a:pt x="1056" y="135"/>
                  </a:lnTo>
                  <a:lnTo>
                    <a:pt x="1056" y="133"/>
                  </a:lnTo>
                  <a:lnTo>
                    <a:pt x="1055" y="132"/>
                  </a:lnTo>
                  <a:lnTo>
                    <a:pt x="1055" y="129"/>
                  </a:lnTo>
                  <a:lnTo>
                    <a:pt x="1056" y="128"/>
                  </a:lnTo>
                  <a:lnTo>
                    <a:pt x="1056" y="126"/>
                  </a:lnTo>
                  <a:close/>
                  <a:moveTo>
                    <a:pt x="979" y="106"/>
                  </a:moveTo>
                  <a:lnTo>
                    <a:pt x="985" y="106"/>
                  </a:lnTo>
                  <a:lnTo>
                    <a:pt x="986" y="108"/>
                  </a:lnTo>
                  <a:lnTo>
                    <a:pt x="986" y="109"/>
                  </a:lnTo>
                  <a:lnTo>
                    <a:pt x="987" y="109"/>
                  </a:lnTo>
                  <a:lnTo>
                    <a:pt x="989" y="111"/>
                  </a:lnTo>
                  <a:lnTo>
                    <a:pt x="989" y="112"/>
                  </a:lnTo>
                  <a:lnTo>
                    <a:pt x="987" y="113"/>
                  </a:lnTo>
                  <a:lnTo>
                    <a:pt x="987" y="115"/>
                  </a:lnTo>
                  <a:lnTo>
                    <a:pt x="986" y="116"/>
                  </a:lnTo>
                  <a:lnTo>
                    <a:pt x="982" y="116"/>
                  </a:lnTo>
                  <a:lnTo>
                    <a:pt x="980" y="115"/>
                  </a:lnTo>
                  <a:lnTo>
                    <a:pt x="979" y="115"/>
                  </a:lnTo>
                  <a:lnTo>
                    <a:pt x="979" y="113"/>
                  </a:lnTo>
                  <a:lnTo>
                    <a:pt x="977" y="113"/>
                  </a:lnTo>
                  <a:lnTo>
                    <a:pt x="977" y="111"/>
                  </a:lnTo>
                  <a:lnTo>
                    <a:pt x="976" y="111"/>
                  </a:lnTo>
                  <a:lnTo>
                    <a:pt x="976" y="109"/>
                  </a:lnTo>
                  <a:lnTo>
                    <a:pt x="979" y="106"/>
                  </a:lnTo>
                  <a:close/>
                  <a:moveTo>
                    <a:pt x="566" y="101"/>
                  </a:moveTo>
                  <a:lnTo>
                    <a:pt x="572" y="101"/>
                  </a:lnTo>
                  <a:lnTo>
                    <a:pt x="572" y="103"/>
                  </a:lnTo>
                  <a:lnTo>
                    <a:pt x="573" y="103"/>
                  </a:lnTo>
                  <a:lnTo>
                    <a:pt x="573" y="106"/>
                  </a:lnTo>
                  <a:lnTo>
                    <a:pt x="572" y="109"/>
                  </a:lnTo>
                  <a:lnTo>
                    <a:pt x="572" y="113"/>
                  </a:lnTo>
                  <a:lnTo>
                    <a:pt x="570" y="113"/>
                  </a:lnTo>
                  <a:lnTo>
                    <a:pt x="570" y="115"/>
                  </a:lnTo>
                  <a:lnTo>
                    <a:pt x="572" y="115"/>
                  </a:lnTo>
                  <a:lnTo>
                    <a:pt x="572" y="118"/>
                  </a:lnTo>
                  <a:lnTo>
                    <a:pt x="577" y="123"/>
                  </a:lnTo>
                  <a:lnTo>
                    <a:pt x="577" y="125"/>
                  </a:lnTo>
                  <a:lnTo>
                    <a:pt x="579" y="125"/>
                  </a:lnTo>
                  <a:lnTo>
                    <a:pt x="579" y="132"/>
                  </a:lnTo>
                  <a:lnTo>
                    <a:pt x="577" y="135"/>
                  </a:lnTo>
                  <a:lnTo>
                    <a:pt x="580" y="138"/>
                  </a:lnTo>
                  <a:lnTo>
                    <a:pt x="582" y="141"/>
                  </a:lnTo>
                  <a:lnTo>
                    <a:pt x="582" y="142"/>
                  </a:lnTo>
                  <a:lnTo>
                    <a:pt x="580" y="145"/>
                  </a:lnTo>
                  <a:lnTo>
                    <a:pt x="579" y="146"/>
                  </a:lnTo>
                  <a:lnTo>
                    <a:pt x="577" y="146"/>
                  </a:lnTo>
                  <a:lnTo>
                    <a:pt x="577" y="148"/>
                  </a:lnTo>
                  <a:lnTo>
                    <a:pt x="572" y="148"/>
                  </a:lnTo>
                  <a:lnTo>
                    <a:pt x="566" y="149"/>
                  </a:lnTo>
                  <a:lnTo>
                    <a:pt x="557" y="149"/>
                  </a:lnTo>
                  <a:lnTo>
                    <a:pt x="555" y="148"/>
                  </a:lnTo>
                  <a:lnTo>
                    <a:pt x="550" y="148"/>
                  </a:lnTo>
                  <a:lnTo>
                    <a:pt x="549" y="146"/>
                  </a:lnTo>
                  <a:lnTo>
                    <a:pt x="546" y="146"/>
                  </a:lnTo>
                  <a:lnTo>
                    <a:pt x="545" y="145"/>
                  </a:lnTo>
                  <a:lnTo>
                    <a:pt x="543" y="145"/>
                  </a:lnTo>
                  <a:lnTo>
                    <a:pt x="540" y="144"/>
                  </a:lnTo>
                  <a:lnTo>
                    <a:pt x="539" y="142"/>
                  </a:lnTo>
                  <a:lnTo>
                    <a:pt x="537" y="142"/>
                  </a:lnTo>
                  <a:lnTo>
                    <a:pt x="536" y="141"/>
                  </a:lnTo>
                  <a:lnTo>
                    <a:pt x="536" y="139"/>
                  </a:lnTo>
                  <a:lnTo>
                    <a:pt x="534" y="136"/>
                  </a:lnTo>
                  <a:lnTo>
                    <a:pt x="534" y="122"/>
                  </a:lnTo>
                  <a:lnTo>
                    <a:pt x="533" y="123"/>
                  </a:lnTo>
                  <a:lnTo>
                    <a:pt x="530" y="125"/>
                  </a:lnTo>
                  <a:lnTo>
                    <a:pt x="529" y="125"/>
                  </a:lnTo>
                  <a:lnTo>
                    <a:pt x="529" y="126"/>
                  </a:lnTo>
                  <a:lnTo>
                    <a:pt x="527" y="128"/>
                  </a:lnTo>
                  <a:lnTo>
                    <a:pt x="527" y="135"/>
                  </a:lnTo>
                  <a:lnTo>
                    <a:pt x="529" y="136"/>
                  </a:lnTo>
                  <a:lnTo>
                    <a:pt x="529" y="139"/>
                  </a:lnTo>
                  <a:lnTo>
                    <a:pt x="530" y="139"/>
                  </a:lnTo>
                  <a:lnTo>
                    <a:pt x="530" y="141"/>
                  </a:lnTo>
                  <a:lnTo>
                    <a:pt x="532" y="142"/>
                  </a:lnTo>
                  <a:lnTo>
                    <a:pt x="533" y="145"/>
                  </a:lnTo>
                  <a:lnTo>
                    <a:pt x="539" y="151"/>
                  </a:lnTo>
                  <a:lnTo>
                    <a:pt x="540" y="151"/>
                  </a:lnTo>
                  <a:lnTo>
                    <a:pt x="542" y="152"/>
                  </a:lnTo>
                  <a:lnTo>
                    <a:pt x="545" y="152"/>
                  </a:lnTo>
                  <a:lnTo>
                    <a:pt x="547" y="154"/>
                  </a:lnTo>
                  <a:lnTo>
                    <a:pt x="567" y="154"/>
                  </a:lnTo>
                  <a:lnTo>
                    <a:pt x="569" y="155"/>
                  </a:lnTo>
                  <a:lnTo>
                    <a:pt x="570" y="155"/>
                  </a:lnTo>
                  <a:lnTo>
                    <a:pt x="570" y="156"/>
                  </a:lnTo>
                  <a:lnTo>
                    <a:pt x="572" y="156"/>
                  </a:lnTo>
                  <a:lnTo>
                    <a:pt x="572" y="161"/>
                  </a:lnTo>
                  <a:lnTo>
                    <a:pt x="570" y="161"/>
                  </a:lnTo>
                  <a:lnTo>
                    <a:pt x="567" y="166"/>
                  </a:lnTo>
                  <a:lnTo>
                    <a:pt x="562" y="169"/>
                  </a:lnTo>
                  <a:lnTo>
                    <a:pt x="559" y="172"/>
                  </a:lnTo>
                  <a:lnTo>
                    <a:pt x="559" y="174"/>
                  </a:lnTo>
                  <a:lnTo>
                    <a:pt x="553" y="174"/>
                  </a:lnTo>
                  <a:lnTo>
                    <a:pt x="549" y="169"/>
                  </a:lnTo>
                  <a:lnTo>
                    <a:pt x="547" y="169"/>
                  </a:lnTo>
                  <a:lnTo>
                    <a:pt x="547" y="168"/>
                  </a:lnTo>
                  <a:lnTo>
                    <a:pt x="543" y="176"/>
                  </a:lnTo>
                  <a:lnTo>
                    <a:pt x="539" y="181"/>
                  </a:lnTo>
                  <a:lnTo>
                    <a:pt x="536" y="182"/>
                  </a:lnTo>
                  <a:lnTo>
                    <a:pt x="534" y="182"/>
                  </a:lnTo>
                  <a:lnTo>
                    <a:pt x="533" y="184"/>
                  </a:lnTo>
                  <a:lnTo>
                    <a:pt x="533" y="185"/>
                  </a:lnTo>
                  <a:lnTo>
                    <a:pt x="532" y="185"/>
                  </a:lnTo>
                  <a:lnTo>
                    <a:pt x="532" y="187"/>
                  </a:lnTo>
                  <a:lnTo>
                    <a:pt x="530" y="189"/>
                  </a:lnTo>
                  <a:lnTo>
                    <a:pt x="530" y="191"/>
                  </a:lnTo>
                  <a:lnTo>
                    <a:pt x="529" y="194"/>
                  </a:lnTo>
                  <a:lnTo>
                    <a:pt x="529" y="195"/>
                  </a:lnTo>
                  <a:lnTo>
                    <a:pt x="526" y="195"/>
                  </a:lnTo>
                  <a:lnTo>
                    <a:pt x="526" y="197"/>
                  </a:lnTo>
                  <a:lnTo>
                    <a:pt x="524" y="197"/>
                  </a:lnTo>
                  <a:lnTo>
                    <a:pt x="523" y="198"/>
                  </a:lnTo>
                  <a:lnTo>
                    <a:pt x="520" y="198"/>
                  </a:lnTo>
                  <a:lnTo>
                    <a:pt x="520" y="197"/>
                  </a:lnTo>
                  <a:lnTo>
                    <a:pt x="519" y="197"/>
                  </a:lnTo>
                  <a:lnTo>
                    <a:pt x="519" y="195"/>
                  </a:lnTo>
                  <a:lnTo>
                    <a:pt x="517" y="192"/>
                  </a:lnTo>
                  <a:lnTo>
                    <a:pt x="517" y="191"/>
                  </a:lnTo>
                  <a:lnTo>
                    <a:pt x="516" y="188"/>
                  </a:lnTo>
                  <a:lnTo>
                    <a:pt x="514" y="187"/>
                  </a:lnTo>
                  <a:lnTo>
                    <a:pt x="516" y="189"/>
                  </a:lnTo>
                  <a:lnTo>
                    <a:pt x="516" y="192"/>
                  </a:lnTo>
                  <a:lnTo>
                    <a:pt x="519" y="201"/>
                  </a:lnTo>
                  <a:lnTo>
                    <a:pt x="519" y="202"/>
                  </a:lnTo>
                  <a:lnTo>
                    <a:pt x="520" y="205"/>
                  </a:lnTo>
                  <a:lnTo>
                    <a:pt x="520" y="209"/>
                  </a:lnTo>
                  <a:lnTo>
                    <a:pt x="519" y="214"/>
                  </a:lnTo>
                  <a:lnTo>
                    <a:pt x="513" y="214"/>
                  </a:lnTo>
                  <a:lnTo>
                    <a:pt x="510" y="212"/>
                  </a:lnTo>
                  <a:lnTo>
                    <a:pt x="509" y="212"/>
                  </a:lnTo>
                  <a:lnTo>
                    <a:pt x="504" y="217"/>
                  </a:lnTo>
                  <a:lnTo>
                    <a:pt x="497" y="217"/>
                  </a:lnTo>
                  <a:lnTo>
                    <a:pt x="493" y="212"/>
                  </a:lnTo>
                  <a:lnTo>
                    <a:pt x="491" y="209"/>
                  </a:lnTo>
                  <a:lnTo>
                    <a:pt x="490" y="209"/>
                  </a:lnTo>
                  <a:lnTo>
                    <a:pt x="490" y="207"/>
                  </a:lnTo>
                  <a:lnTo>
                    <a:pt x="484" y="207"/>
                  </a:lnTo>
                  <a:lnTo>
                    <a:pt x="480" y="205"/>
                  </a:lnTo>
                  <a:lnTo>
                    <a:pt x="474" y="205"/>
                  </a:lnTo>
                  <a:lnTo>
                    <a:pt x="470" y="204"/>
                  </a:lnTo>
                  <a:lnTo>
                    <a:pt x="469" y="204"/>
                  </a:lnTo>
                  <a:lnTo>
                    <a:pt x="467" y="202"/>
                  </a:lnTo>
                  <a:lnTo>
                    <a:pt x="464" y="202"/>
                  </a:lnTo>
                  <a:lnTo>
                    <a:pt x="461" y="199"/>
                  </a:lnTo>
                  <a:lnTo>
                    <a:pt x="460" y="197"/>
                  </a:lnTo>
                  <a:lnTo>
                    <a:pt x="460" y="192"/>
                  </a:lnTo>
                  <a:lnTo>
                    <a:pt x="461" y="188"/>
                  </a:lnTo>
                  <a:lnTo>
                    <a:pt x="461" y="182"/>
                  </a:lnTo>
                  <a:lnTo>
                    <a:pt x="460" y="182"/>
                  </a:lnTo>
                  <a:lnTo>
                    <a:pt x="457" y="181"/>
                  </a:lnTo>
                  <a:lnTo>
                    <a:pt x="450" y="174"/>
                  </a:lnTo>
                  <a:lnTo>
                    <a:pt x="450" y="172"/>
                  </a:lnTo>
                  <a:lnTo>
                    <a:pt x="451" y="171"/>
                  </a:lnTo>
                  <a:lnTo>
                    <a:pt x="451" y="169"/>
                  </a:lnTo>
                  <a:lnTo>
                    <a:pt x="453" y="169"/>
                  </a:lnTo>
                  <a:lnTo>
                    <a:pt x="456" y="166"/>
                  </a:lnTo>
                  <a:lnTo>
                    <a:pt x="457" y="166"/>
                  </a:lnTo>
                  <a:lnTo>
                    <a:pt x="457" y="165"/>
                  </a:lnTo>
                  <a:lnTo>
                    <a:pt x="456" y="164"/>
                  </a:lnTo>
                  <a:lnTo>
                    <a:pt x="451" y="164"/>
                  </a:lnTo>
                  <a:lnTo>
                    <a:pt x="451" y="162"/>
                  </a:lnTo>
                  <a:lnTo>
                    <a:pt x="450" y="162"/>
                  </a:lnTo>
                  <a:lnTo>
                    <a:pt x="450" y="161"/>
                  </a:lnTo>
                  <a:lnTo>
                    <a:pt x="448" y="161"/>
                  </a:lnTo>
                  <a:lnTo>
                    <a:pt x="448" y="159"/>
                  </a:lnTo>
                  <a:lnTo>
                    <a:pt x="447" y="158"/>
                  </a:lnTo>
                  <a:lnTo>
                    <a:pt x="447" y="156"/>
                  </a:lnTo>
                  <a:lnTo>
                    <a:pt x="448" y="155"/>
                  </a:lnTo>
                  <a:lnTo>
                    <a:pt x="448" y="154"/>
                  </a:lnTo>
                  <a:lnTo>
                    <a:pt x="450" y="152"/>
                  </a:lnTo>
                  <a:lnTo>
                    <a:pt x="450" y="149"/>
                  </a:lnTo>
                  <a:lnTo>
                    <a:pt x="451" y="148"/>
                  </a:lnTo>
                  <a:lnTo>
                    <a:pt x="453" y="145"/>
                  </a:lnTo>
                  <a:lnTo>
                    <a:pt x="453" y="141"/>
                  </a:lnTo>
                  <a:lnTo>
                    <a:pt x="456" y="135"/>
                  </a:lnTo>
                  <a:lnTo>
                    <a:pt x="457" y="131"/>
                  </a:lnTo>
                  <a:lnTo>
                    <a:pt x="460" y="128"/>
                  </a:lnTo>
                  <a:lnTo>
                    <a:pt x="461" y="128"/>
                  </a:lnTo>
                  <a:lnTo>
                    <a:pt x="463" y="126"/>
                  </a:lnTo>
                  <a:lnTo>
                    <a:pt x="464" y="126"/>
                  </a:lnTo>
                  <a:lnTo>
                    <a:pt x="466" y="128"/>
                  </a:lnTo>
                  <a:lnTo>
                    <a:pt x="469" y="128"/>
                  </a:lnTo>
                  <a:lnTo>
                    <a:pt x="470" y="129"/>
                  </a:lnTo>
                  <a:lnTo>
                    <a:pt x="470" y="131"/>
                  </a:lnTo>
                  <a:lnTo>
                    <a:pt x="471" y="132"/>
                  </a:lnTo>
                  <a:lnTo>
                    <a:pt x="486" y="132"/>
                  </a:lnTo>
                  <a:lnTo>
                    <a:pt x="486" y="133"/>
                  </a:lnTo>
                  <a:lnTo>
                    <a:pt x="487" y="133"/>
                  </a:lnTo>
                  <a:lnTo>
                    <a:pt x="493" y="139"/>
                  </a:lnTo>
                  <a:lnTo>
                    <a:pt x="496" y="141"/>
                  </a:lnTo>
                  <a:lnTo>
                    <a:pt x="499" y="141"/>
                  </a:lnTo>
                  <a:lnTo>
                    <a:pt x="500" y="142"/>
                  </a:lnTo>
                  <a:lnTo>
                    <a:pt x="503" y="144"/>
                  </a:lnTo>
                  <a:lnTo>
                    <a:pt x="509" y="144"/>
                  </a:lnTo>
                  <a:lnTo>
                    <a:pt x="509" y="139"/>
                  </a:lnTo>
                  <a:lnTo>
                    <a:pt x="507" y="138"/>
                  </a:lnTo>
                  <a:lnTo>
                    <a:pt x="507" y="136"/>
                  </a:lnTo>
                  <a:lnTo>
                    <a:pt x="506" y="136"/>
                  </a:lnTo>
                  <a:lnTo>
                    <a:pt x="506" y="135"/>
                  </a:lnTo>
                  <a:lnTo>
                    <a:pt x="503" y="133"/>
                  </a:lnTo>
                  <a:lnTo>
                    <a:pt x="502" y="133"/>
                  </a:lnTo>
                  <a:lnTo>
                    <a:pt x="500" y="132"/>
                  </a:lnTo>
                  <a:lnTo>
                    <a:pt x="497" y="131"/>
                  </a:lnTo>
                  <a:lnTo>
                    <a:pt x="497" y="122"/>
                  </a:lnTo>
                  <a:lnTo>
                    <a:pt x="499" y="122"/>
                  </a:lnTo>
                  <a:lnTo>
                    <a:pt x="499" y="121"/>
                  </a:lnTo>
                  <a:lnTo>
                    <a:pt x="497" y="121"/>
                  </a:lnTo>
                  <a:lnTo>
                    <a:pt x="497" y="116"/>
                  </a:lnTo>
                  <a:lnTo>
                    <a:pt x="496" y="115"/>
                  </a:lnTo>
                  <a:lnTo>
                    <a:pt x="496" y="112"/>
                  </a:lnTo>
                  <a:lnTo>
                    <a:pt x="497" y="111"/>
                  </a:lnTo>
                  <a:lnTo>
                    <a:pt x="497" y="109"/>
                  </a:lnTo>
                  <a:lnTo>
                    <a:pt x="504" y="109"/>
                  </a:lnTo>
                  <a:lnTo>
                    <a:pt x="506" y="111"/>
                  </a:lnTo>
                  <a:lnTo>
                    <a:pt x="523" y="116"/>
                  </a:lnTo>
                  <a:lnTo>
                    <a:pt x="526" y="115"/>
                  </a:lnTo>
                  <a:lnTo>
                    <a:pt x="527" y="115"/>
                  </a:lnTo>
                  <a:lnTo>
                    <a:pt x="532" y="111"/>
                  </a:lnTo>
                  <a:lnTo>
                    <a:pt x="533" y="108"/>
                  </a:lnTo>
                  <a:lnTo>
                    <a:pt x="537" y="103"/>
                  </a:lnTo>
                  <a:lnTo>
                    <a:pt x="539" y="103"/>
                  </a:lnTo>
                  <a:lnTo>
                    <a:pt x="543" y="102"/>
                  </a:lnTo>
                  <a:lnTo>
                    <a:pt x="552" y="102"/>
                  </a:lnTo>
                  <a:lnTo>
                    <a:pt x="557" y="105"/>
                  </a:lnTo>
                  <a:lnTo>
                    <a:pt x="560" y="103"/>
                  </a:lnTo>
                  <a:lnTo>
                    <a:pt x="562" y="103"/>
                  </a:lnTo>
                  <a:lnTo>
                    <a:pt x="563" y="102"/>
                  </a:lnTo>
                  <a:lnTo>
                    <a:pt x="566" y="101"/>
                  </a:lnTo>
                  <a:close/>
                  <a:moveTo>
                    <a:pt x="1003" y="95"/>
                  </a:moveTo>
                  <a:lnTo>
                    <a:pt x="1005" y="96"/>
                  </a:lnTo>
                  <a:lnTo>
                    <a:pt x="1006" y="96"/>
                  </a:lnTo>
                  <a:lnTo>
                    <a:pt x="1006" y="103"/>
                  </a:lnTo>
                  <a:lnTo>
                    <a:pt x="1005" y="105"/>
                  </a:lnTo>
                  <a:lnTo>
                    <a:pt x="1000" y="105"/>
                  </a:lnTo>
                  <a:lnTo>
                    <a:pt x="1000" y="103"/>
                  </a:lnTo>
                  <a:lnTo>
                    <a:pt x="999" y="102"/>
                  </a:lnTo>
                  <a:lnTo>
                    <a:pt x="999" y="99"/>
                  </a:lnTo>
                  <a:lnTo>
                    <a:pt x="1000" y="96"/>
                  </a:lnTo>
                  <a:lnTo>
                    <a:pt x="1002" y="96"/>
                  </a:lnTo>
                  <a:lnTo>
                    <a:pt x="1003" y="95"/>
                  </a:lnTo>
                  <a:close/>
                  <a:moveTo>
                    <a:pt x="989" y="89"/>
                  </a:moveTo>
                  <a:lnTo>
                    <a:pt x="990" y="89"/>
                  </a:lnTo>
                  <a:lnTo>
                    <a:pt x="993" y="92"/>
                  </a:lnTo>
                  <a:lnTo>
                    <a:pt x="993" y="95"/>
                  </a:lnTo>
                  <a:lnTo>
                    <a:pt x="992" y="98"/>
                  </a:lnTo>
                  <a:lnTo>
                    <a:pt x="987" y="98"/>
                  </a:lnTo>
                  <a:lnTo>
                    <a:pt x="986" y="96"/>
                  </a:lnTo>
                  <a:lnTo>
                    <a:pt x="986" y="90"/>
                  </a:lnTo>
                  <a:lnTo>
                    <a:pt x="987" y="90"/>
                  </a:lnTo>
                  <a:lnTo>
                    <a:pt x="989" y="89"/>
                  </a:lnTo>
                  <a:close/>
                  <a:moveTo>
                    <a:pt x="1016" y="85"/>
                  </a:moveTo>
                  <a:lnTo>
                    <a:pt x="1020" y="85"/>
                  </a:lnTo>
                  <a:lnTo>
                    <a:pt x="1020" y="86"/>
                  </a:lnTo>
                  <a:lnTo>
                    <a:pt x="1022" y="86"/>
                  </a:lnTo>
                  <a:lnTo>
                    <a:pt x="1022" y="92"/>
                  </a:lnTo>
                  <a:lnTo>
                    <a:pt x="1020" y="92"/>
                  </a:lnTo>
                  <a:lnTo>
                    <a:pt x="1019" y="93"/>
                  </a:lnTo>
                  <a:lnTo>
                    <a:pt x="1016" y="93"/>
                  </a:lnTo>
                  <a:lnTo>
                    <a:pt x="1015" y="92"/>
                  </a:lnTo>
                  <a:lnTo>
                    <a:pt x="1015" y="86"/>
                  </a:lnTo>
                  <a:lnTo>
                    <a:pt x="1016" y="85"/>
                  </a:lnTo>
                  <a:close/>
                  <a:moveTo>
                    <a:pt x="659" y="63"/>
                  </a:moveTo>
                  <a:lnTo>
                    <a:pt x="661" y="65"/>
                  </a:lnTo>
                  <a:lnTo>
                    <a:pt x="662" y="65"/>
                  </a:lnTo>
                  <a:lnTo>
                    <a:pt x="663" y="68"/>
                  </a:lnTo>
                  <a:lnTo>
                    <a:pt x="665" y="68"/>
                  </a:lnTo>
                  <a:lnTo>
                    <a:pt x="665" y="80"/>
                  </a:lnTo>
                  <a:lnTo>
                    <a:pt x="663" y="83"/>
                  </a:lnTo>
                  <a:lnTo>
                    <a:pt x="662" y="85"/>
                  </a:lnTo>
                  <a:lnTo>
                    <a:pt x="659" y="90"/>
                  </a:lnTo>
                  <a:lnTo>
                    <a:pt x="658" y="92"/>
                  </a:lnTo>
                  <a:lnTo>
                    <a:pt x="656" y="95"/>
                  </a:lnTo>
                  <a:lnTo>
                    <a:pt x="652" y="99"/>
                  </a:lnTo>
                  <a:lnTo>
                    <a:pt x="649" y="103"/>
                  </a:lnTo>
                  <a:lnTo>
                    <a:pt x="645" y="106"/>
                  </a:lnTo>
                  <a:lnTo>
                    <a:pt x="641" y="111"/>
                  </a:lnTo>
                  <a:lnTo>
                    <a:pt x="639" y="111"/>
                  </a:lnTo>
                  <a:lnTo>
                    <a:pt x="639" y="112"/>
                  </a:lnTo>
                  <a:lnTo>
                    <a:pt x="636" y="112"/>
                  </a:lnTo>
                  <a:lnTo>
                    <a:pt x="636" y="111"/>
                  </a:lnTo>
                  <a:lnTo>
                    <a:pt x="633" y="111"/>
                  </a:lnTo>
                  <a:lnTo>
                    <a:pt x="632" y="109"/>
                  </a:lnTo>
                  <a:lnTo>
                    <a:pt x="629" y="108"/>
                  </a:lnTo>
                  <a:lnTo>
                    <a:pt x="628" y="106"/>
                  </a:lnTo>
                  <a:lnTo>
                    <a:pt x="626" y="106"/>
                  </a:lnTo>
                  <a:lnTo>
                    <a:pt x="622" y="108"/>
                  </a:lnTo>
                  <a:lnTo>
                    <a:pt x="616" y="111"/>
                  </a:lnTo>
                  <a:lnTo>
                    <a:pt x="610" y="111"/>
                  </a:lnTo>
                  <a:lnTo>
                    <a:pt x="609" y="112"/>
                  </a:lnTo>
                  <a:lnTo>
                    <a:pt x="598" y="112"/>
                  </a:lnTo>
                  <a:lnTo>
                    <a:pt x="596" y="111"/>
                  </a:lnTo>
                  <a:lnTo>
                    <a:pt x="593" y="111"/>
                  </a:lnTo>
                  <a:lnTo>
                    <a:pt x="593" y="109"/>
                  </a:lnTo>
                  <a:lnTo>
                    <a:pt x="592" y="109"/>
                  </a:lnTo>
                  <a:lnTo>
                    <a:pt x="586" y="103"/>
                  </a:lnTo>
                  <a:lnTo>
                    <a:pt x="586" y="102"/>
                  </a:lnTo>
                  <a:lnTo>
                    <a:pt x="585" y="99"/>
                  </a:lnTo>
                  <a:lnTo>
                    <a:pt x="585" y="96"/>
                  </a:lnTo>
                  <a:lnTo>
                    <a:pt x="586" y="93"/>
                  </a:lnTo>
                  <a:lnTo>
                    <a:pt x="588" y="92"/>
                  </a:lnTo>
                  <a:lnTo>
                    <a:pt x="590" y="92"/>
                  </a:lnTo>
                  <a:lnTo>
                    <a:pt x="592" y="93"/>
                  </a:lnTo>
                  <a:lnTo>
                    <a:pt x="595" y="95"/>
                  </a:lnTo>
                  <a:lnTo>
                    <a:pt x="596" y="96"/>
                  </a:lnTo>
                  <a:lnTo>
                    <a:pt x="596" y="93"/>
                  </a:lnTo>
                  <a:lnTo>
                    <a:pt x="598" y="89"/>
                  </a:lnTo>
                  <a:lnTo>
                    <a:pt x="600" y="86"/>
                  </a:lnTo>
                  <a:lnTo>
                    <a:pt x="600" y="85"/>
                  </a:lnTo>
                  <a:lnTo>
                    <a:pt x="602" y="82"/>
                  </a:lnTo>
                  <a:lnTo>
                    <a:pt x="603" y="82"/>
                  </a:lnTo>
                  <a:lnTo>
                    <a:pt x="603" y="80"/>
                  </a:lnTo>
                  <a:lnTo>
                    <a:pt x="605" y="80"/>
                  </a:lnTo>
                  <a:lnTo>
                    <a:pt x="606" y="79"/>
                  </a:lnTo>
                  <a:lnTo>
                    <a:pt x="615" y="79"/>
                  </a:lnTo>
                  <a:lnTo>
                    <a:pt x="615" y="80"/>
                  </a:lnTo>
                  <a:lnTo>
                    <a:pt x="616" y="80"/>
                  </a:lnTo>
                  <a:lnTo>
                    <a:pt x="619" y="82"/>
                  </a:lnTo>
                  <a:lnTo>
                    <a:pt x="626" y="82"/>
                  </a:lnTo>
                  <a:lnTo>
                    <a:pt x="638" y="70"/>
                  </a:lnTo>
                  <a:lnTo>
                    <a:pt x="639" y="70"/>
                  </a:lnTo>
                  <a:lnTo>
                    <a:pt x="641" y="69"/>
                  </a:lnTo>
                  <a:lnTo>
                    <a:pt x="645" y="69"/>
                  </a:lnTo>
                  <a:lnTo>
                    <a:pt x="645" y="70"/>
                  </a:lnTo>
                  <a:lnTo>
                    <a:pt x="651" y="70"/>
                  </a:lnTo>
                  <a:lnTo>
                    <a:pt x="653" y="69"/>
                  </a:lnTo>
                  <a:lnTo>
                    <a:pt x="655" y="66"/>
                  </a:lnTo>
                  <a:lnTo>
                    <a:pt x="658" y="65"/>
                  </a:lnTo>
                  <a:lnTo>
                    <a:pt x="659" y="63"/>
                  </a:lnTo>
                  <a:close/>
                  <a:moveTo>
                    <a:pt x="569" y="0"/>
                  </a:moveTo>
                  <a:lnTo>
                    <a:pt x="572" y="0"/>
                  </a:lnTo>
                  <a:lnTo>
                    <a:pt x="572" y="2"/>
                  </a:lnTo>
                  <a:lnTo>
                    <a:pt x="573" y="2"/>
                  </a:lnTo>
                  <a:lnTo>
                    <a:pt x="576" y="4"/>
                  </a:lnTo>
                  <a:lnTo>
                    <a:pt x="576" y="6"/>
                  </a:lnTo>
                  <a:lnTo>
                    <a:pt x="577" y="6"/>
                  </a:lnTo>
                  <a:lnTo>
                    <a:pt x="577" y="12"/>
                  </a:lnTo>
                  <a:lnTo>
                    <a:pt x="570" y="19"/>
                  </a:lnTo>
                  <a:lnTo>
                    <a:pt x="565" y="19"/>
                  </a:lnTo>
                  <a:lnTo>
                    <a:pt x="565" y="17"/>
                  </a:lnTo>
                  <a:lnTo>
                    <a:pt x="562" y="17"/>
                  </a:lnTo>
                  <a:lnTo>
                    <a:pt x="562" y="13"/>
                  </a:lnTo>
                  <a:lnTo>
                    <a:pt x="563" y="10"/>
                  </a:lnTo>
                  <a:lnTo>
                    <a:pt x="563" y="6"/>
                  </a:lnTo>
                  <a:lnTo>
                    <a:pt x="565" y="6"/>
                  </a:lnTo>
                  <a:lnTo>
                    <a:pt x="565" y="3"/>
                  </a:lnTo>
                  <a:lnTo>
                    <a:pt x="566" y="3"/>
                  </a:lnTo>
                  <a:lnTo>
                    <a:pt x="567" y="2"/>
                  </a:lnTo>
                  <a:lnTo>
                    <a:pt x="569" y="2"/>
                  </a:lnTo>
                  <a:lnTo>
                    <a:pt x="569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81" name="Freeform 168">
              <a:extLst>
                <a:ext uri="{FF2B5EF4-FFF2-40B4-BE49-F238E27FC236}">
                  <a16:creationId xmlns:a16="http://schemas.microsoft.com/office/drawing/2014/main" xmlns="" id="{6849A93C-95C0-4387-B9AB-0FF6D481A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875" y="2455863"/>
              <a:ext cx="215900" cy="277813"/>
            </a:xfrm>
            <a:custGeom>
              <a:avLst/>
              <a:gdLst/>
              <a:ahLst/>
              <a:cxnLst>
                <a:cxn ang="0">
                  <a:pos x="32" y="2"/>
                </a:cxn>
                <a:cxn ang="0">
                  <a:pos x="40" y="8"/>
                </a:cxn>
                <a:cxn ang="0">
                  <a:pos x="50" y="6"/>
                </a:cxn>
                <a:cxn ang="0">
                  <a:pos x="60" y="2"/>
                </a:cxn>
                <a:cxn ang="0">
                  <a:pos x="66" y="0"/>
                </a:cxn>
                <a:cxn ang="0">
                  <a:pos x="69" y="9"/>
                </a:cxn>
                <a:cxn ang="0">
                  <a:pos x="66" y="22"/>
                </a:cxn>
                <a:cxn ang="0">
                  <a:pos x="72" y="31"/>
                </a:cxn>
                <a:cxn ang="0">
                  <a:pos x="79" y="32"/>
                </a:cxn>
                <a:cxn ang="0">
                  <a:pos x="89" y="33"/>
                </a:cxn>
                <a:cxn ang="0">
                  <a:pos x="99" y="39"/>
                </a:cxn>
                <a:cxn ang="0">
                  <a:pos x="112" y="43"/>
                </a:cxn>
                <a:cxn ang="0">
                  <a:pos x="116" y="49"/>
                </a:cxn>
                <a:cxn ang="0">
                  <a:pos x="125" y="51"/>
                </a:cxn>
                <a:cxn ang="0">
                  <a:pos x="129" y="48"/>
                </a:cxn>
                <a:cxn ang="0">
                  <a:pos x="135" y="49"/>
                </a:cxn>
                <a:cxn ang="0">
                  <a:pos x="136" y="61"/>
                </a:cxn>
                <a:cxn ang="0">
                  <a:pos x="135" y="66"/>
                </a:cxn>
                <a:cxn ang="0">
                  <a:pos x="135" y="71"/>
                </a:cxn>
                <a:cxn ang="0">
                  <a:pos x="133" y="75"/>
                </a:cxn>
                <a:cxn ang="0">
                  <a:pos x="122" y="81"/>
                </a:cxn>
                <a:cxn ang="0">
                  <a:pos x="115" y="85"/>
                </a:cxn>
                <a:cxn ang="0">
                  <a:pos x="109" y="92"/>
                </a:cxn>
                <a:cxn ang="0">
                  <a:pos x="108" y="99"/>
                </a:cxn>
                <a:cxn ang="0">
                  <a:pos x="105" y="109"/>
                </a:cxn>
                <a:cxn ang="0">
                  <a:pos x="101" y="115"/>
                </a:cxn>
                <a:cxn ang="0">
                  <a:pos x="99" y="134"/>
                </a:cxn>
                <a:cxn ang="0">
                  <a:pos x="106" y="144"/>
                </a:cxn>
                <a:cxn ang="0">
                  <a:pos x="112" y="142"/>
                </a:cxn>
                <a:cxn ang="0">
                  <a:pos x="119" y="141"/>
                </a:cxn>
                <a:cxn ang="0">
                  <a:pos x="121" y="147"/>
                </a:cxn>
                <a:cxn ang="0">
                  <a:pos x="119" y="152"/>
                </a:cxn>
                <a:cxn ang="0">
                  <a:pos x="121" y="162"/>
                </a:cxn>
                <a:cxn ang="0">
                  <a:pos x="115" y="175"/>
                </a:cxn>
                <a:cxn ang="0">
                  <a:pos x="103" y="170"/>
                </a:cxn>
                <a:cxn ang="0">
                  <a:pos x="96" y="168"/>
                </a:cxn>
                <a:cxn ang="0">
                  <a:pos x="89" y="174"/>
                </a:cxn>
                <a:cxn ang="0">
                  <a:pos x="72" y="172"/>
                </a:cxn>
                <a:cxn ang="0">
                  <a:pos x="53" y="161"/>
                </a:cxn>
                <a:cxn ang="0">
                  <a:pos x="43" y="162"/>
                </a:cxn>
                <a:cxn ang="0">
                  <a:pos x="42" y="168"/>
                </a:cxn>
                <a:cxn ang="0">
                  <a:pos x="37" y="174"/>
                </a:cxn>
                <a:cxn ang="0">
                  <a:pos x="29" y="172"/>
                </a:cxn>
                <a:cxn ang="0">
                  <a:pos x="22" y="167"/>
                </a:cxn>
                <a:cxn ang="0">
                  <a:pos x="32" y="154"/>
                </a:cxn>
                <a:cxn ang="0">
                  <a:pos x="33" y="145"/>
                </a:cxn>
                <a:cxn ang="0">
                  <a:pos x="13" y="118"/>
                </a:cxn>
                <a:cxn ang="0">
                  <a:pos x="35" y="82"/>
                </a:cxn>
                <a:cxn ang="0">
                  <a:pos x="32" y="71"/>
                </a:cxn>
                <a:cxn ang="0">
                  <a:pos x="22" y="64"/>
                </a:cxn>
                <a:cxn ang="0">
                  <a:pos x="14" y="61"/>
                </a:cxn>
                <a:cxn ang="0">
                  <a:pos x="9" y="52"/>
                </a:cxn>
                <a:cxn ang="0">
                  <a:pos x="10" y="45"/>
                </a:cxn>
                <a:cxn ang="0">
                  <a:pos x="7" y="39"/>
                </a:cxn>
                <a:cxn ang="0">
                  <a:pos x="0" y="38"/>
                </a:cxn>
                <a:cxn ang="0">
                  <a:pos x="3" y="28"/>
                </a:cxn>
                <a:cxn ang="0">
                  <a:pos x="10" y="22"/>
                </a:cxn>
                <a:cxn ang="0">
                  <a:pos x="25" y="18"/>
                </a:cxn>
                <a:cxn ang="0">
                  <a:pos x="29" y="12"/>
                </a:cxn>
              </a:cxnLst>
              <a:rect l="0" t="0" r="r" b="b"/>
              <a:pathLst>
                <a:path w="136" h="175">
                  <a:moveTo>
                    <a:pt x="29" y="0"/>
                  </a:moveTo>
                  <a:lnTo>
                    <a:pt x="32" y="2"/>
                  </a:lnTo>
                  <a:lnTo>
                    <a:pt x="35" y="5"/>
                  </a:lnTo>
                  <a:lnTo>
                    <a:pt x="40" y="8"/>
                  </a:lnTo>
                  <a:lnTo>
                    <a:pt x="45" y="8"/>
                  </a:lnTo>
                  <a:lnTo>
                    <a:pt x="50" y="6"/>
                  </a:lnTo>
                  <a:lnTo>
                    <a:pt x="55" y="5"/>
                  </a:lnTo>
                  <a:lnTo>
                    <a:pt x="60" y="2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9" y="3"/>
                  </a:lnTo>
                  <a:lnTo>
                    <a:pt x="69" y="9"/>
                  </a:lnTo>
                  <a:lnTo>
                    <a:pt x="66" y="15"/>
                  </a:lnTo>
                  <a:lnTo>
                    <a:pt x="66" y="22"/>
                  </a:lnTo>
                  <a:lnTo>
                    <a:pt x="68" y="28"/>
                  </a:lnTo>
                  <a:lnTo>
                    <a:pt x="72" y="31"/>
                  </a:lnTo>
                  <a:lnTo>
                    <a:pt x="75" y="31"/>
                  </a:lnTo>
                  <a:lnTo>
                    <a:pt x="79" y="32"/>
                  </a:lnTo>
                  <a:lnTo>
                    <a:pt x="86" y="32"/>
                  </a:lnTo>
                  <a:lnTo>
                    <a:pt x="89" y="33"/>
                  </a:lnTo>
                  <a:lnTo>
                    <a:pt x="93" y="36"/>
                  </a:lnTo>
                  <a:lnTo>
                    <a:pt x="99" y="39"/>
                  </a:lnTo>
                  <a:lnTo>
                    <a:pt x="109" y="42"/>
                  </a:lnTo>
                  <a:lnTo>
                    <a:pt x="112" y="43"/>
                  </a:lnTo>
                  <a:lnTo>
                    <a:pt x="115" y="46"/>
                  </a:lnTo>
                  <a:lnTo>
                    <a:pt x="116" y="49"/>
                  </a:lnTo>
                  <a:lnTo>
                    <a:pt x="119" y="51"/>
                  </a:lnTo>
                  <a:lnTo>
                    <a:pt x="125" y="51"/>
                  </a:lnTo>
                  <a:lnTo>
                    <a:pt x="126" y="49"/>
                  </a:lnTo>
                  <a:lnTo>
                    <a:pt x="129" y="48"/>
                  </a:lnTo>
                  <a:lnTo>
                    <a:pt x="132" y="48"/>
                  </a:lnTo>
                  <a:lnTo>
                    <a:pt x="135" y="49"/>
                  </a:lnTo>
                  <a:lnTo>
                    <a:pt x="136" y="51"/>
                  </a:lnTo>
                  <a:lnTo>
                    <a:pt x="136" y="61"/>
                  </a:lnTo>
                  <a:lnTo>
                    <a:pt x="135" y="64"/>
                  </a:lnTo>
                  <a:lnTo>
                    <a:pt x="135" y="66"/>
                  </a:lnTo>
                  <a:lnTo>
                    <a:pt x="136" y="68"/>
                  </a:lnTo>
                  <a:lnTo>
                    <a:pt x="135" y="71"/>
                  </a:lnTo>
                  <a:lnTo>
                    <a:pt x="135" y="72"/>
                  </a:lnTo>
                  <a:lnTo>
                    <a:pt x="133" y="75"/>
                  </a:lnTo>
                  <a:lnTo>
                    <a:pt x="131" y="78"/>
                  </a:lnTo>
                  <a:lnTo>
                    <a:pt x="122" y="81"/>
                  </a:lnTo>
                  <a:lnTo>
                    <a:pt x="118" y="84"/>
                  </a:lnTo>
                  <a:lnTo>
                    <a:pt x="115" y="85"/>
                  </a:lnTo>
                  <a:lnTo>
                    <a:pt x="112" y="89"/>
                  </a:lnTo>
                  <a:lnTo>
                    <a:pt x="109" y="92"/>
                  </a:lnTo>
                  <a:lnTo>
                    <a:pt x="109" y="95"/>
                  </a:lnTo>
                  <a:lnTo>
                    <a:pt x="108" y="99"/>
                  </a:lnTo>
                  <a:lnTo>
                    <a:pt x="108" y="107"/>
                  </a:lnTo>
                  <a:lnTo>
                    <a:pt x="105" y="109"/>
                  </a:lnTo>
                  <a:lnTo>
                    <a:pt x="103" y="112"/>
                  </a:lnTo>
                  <a:lnTo>
                    <a:pt x="101" y="115"/>
                  </a:lnTo>
                  <a:lnTo>
                    <a:pt x="99" y="118"/>
                  </a:lnTo>
                  <a:lnTo>
                    <a:pt x="99" y="134"/>
                  </a:lnTo>
                  <a:lnTo>
                    <a:pt x="103" y="142"/>
                  </a:lnTo>
                  <a:lnTo>
                    <a:pt x="106" y="144"/>
                  </a:lnTo>
                  <a:lnTo>
                    <a:pt x="111" y="144"/>
                  </a:lnTo>
                  <a:lnTo>
                    <a:pt x="112" y="142"/>
                  </a:lnTo>
                  <a:lnTo>
                    <a:pt x="115" y="141"/>
                  </a:lnTo>
                  <a:lnTo>
                    <a:pt x="119" y="141"/>
                  </a:lnTo>
                  <a:lnTo>
                    <a:pt x="121" y="142"/>
                  </a:lnTo>
                  <a:lnTo>
                    <a:pt x="121" y="147"/>
                  </a:lnTo>
                  <a:lnTo>
                    <a:pt x="119" y="148"/>
                  </a:lnTo>
                  <a:lnTo>
                    <a:pt x="119" y="152"/>
                  </a:lnTo>
                  <a:lnTo>
                    <a:pt x="121" y="157"/>
                  </a:lnTo>
                  <a:lnTo>
                    <a:pt x="121" y="162"/>
                  </a:lnTo>
                  <a:lnTo>
                    <a:pt x="118" y="171"/>
                  </a:lnTo>
                  <a:lnTo>
                    <a:pt x="115" y="175"/>
                  </a:lnTo>
                  <a:lnTo>
                    <a:pt x="112" y="172"/>
                  </a:lnTo>
                  <a:lnTo>
                    <a:pt x="103" y="170"/>
                  </a:lnTo>
                  <a:lnTo>
                    <a:pt x="101" y="168"/>
                  </a:lnTo>
                  <a:lnTo>
                    <a:pt x="96" y="168"/>
                  </a:lnTo>
                  <a:lnTo>
                    <a:pt x="92" y="172"/>
                  </a:lnTo>
                  <a:lnTo>
                    <a:pt x="89" y="174"/>
                  </a:lnTo>
                  <a:lnTo>
                    <a:pt x="85" y="174"/>
                  </a:lnTo>
                  <a:lnTo>
                    <a:pt x="72" y="172"/>
                  </a:lnTo>
                  <a:lnTo>
                    <a:pt x="58" y="165"/>
                  </a:lnTo>
                  <a:lnTo>
                    <a:pt x="53" y="161"/>
                  </a:lnTo>
                  <a:lnTo>
                    <a:pt x="46" y="160"/>
                  </a:lnTo>
                  <a:lnTo>
                    <a:pt x="43" y="162"/>
                  </a:lnTo>
                  <a:lnTo>
                    <a:pt x="42" y="165"/>
                  </a:lnTo>
                  <a:lnTo>
                    <a:pt x="42" y="168"/>
                  </a:lnTo>
                  <a:lnTo>
                    <a:pt x="40" y="171"/>
                  </a:lnTo>
                  <a:lnTo>
                    <a:pt x="37" y="174"/>
                  </a:lnTo>
                  <a:lnTo>
                    <a:pt x="33" y="174"/>
                  </a:lnTo>
                  <a:lnTo>
                    <a:pt x="29" y="172"/>
                  </a:lnTo>
                  <a:lnTo>
                    <a:pt x="26" y="170"/>
                  </a:lnTo>
                  <a:lnTo>
                    <a:pt x="22" y="167"/>
                  </a:lnTo>
                  <a:lnTo>
                    <a:pt x="23" y="167"/>
                  </a:lnTo>
                  <a:lnTo>
                    <a:pt x="32" y="154"/>
                  </a:lnTo>
                  <a:lnTo>
                    <a:pt x="33" y="150"/>
                  </a:lnTo>
                  <a:lnTo>
                    <a:pt x="33" y="145"/>
                  </a:lnTo>
                  <a:lnTo>
                    <a:pt x="25" y="131"/>
                  </a:lnTo>
                  <a:lnTo>
                    <a:pt x="13" y="118"/>
                  </a:lnTo>
                  <a:lnTo>
                    <a:pt x="22" y="101"/>
                  </a:lnTo>
                  <a:lnTo>
                    <a:pt x="35" y="82"/>
                  </a:lnTo>
                  <a:lnTo>
                    <a:pt x="35" y="79"/>
                  </a:lnTo>
                  <a:lnTo>
                    <a:pt x="32" y="71"/>
                  </a:lnTo>
                  <a:lnTo>
                    <a:pt x="26" y="65"/>
                  </a:lnTo>
                  <a:lnTo>
                    <a:pt x="22" y="64"/>
                  </a:lnTo>
                  <a:lnTo>
                    <a:pt x="19" y="62"/>
                  </a:lnTo>
                  <a:lnTo>
                    <a:pt x="14" y="61"/>
                  </a:lnTo>
                  <a:lnTo>
                    <a:pt x="12" y="58"/>
                  </a:lnTo>
                  <a:lnTo>
                    <a:pt x="9" y="52"/>
                  </a:lnTo>
                  <a:lnTo>
                    <a:pt x="9" y="48"/>
                  </a:lnTo>
                  <a:lnTo>
                    <a:pt x="10" y="45"/>
                  </a:lnTo>
                  <a:lnTo>
                    <a:pt x="10" y="42"/>
                  </a:lnTo>
                  <a:lnTo>
                    <a:pt x="7" y="39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3" y="28"/>
                  </a:lnTo>
                  <a:lnTo>
                    <a:pt x="6" y="25"/>
                  </a:lnTo>
                  <a:lnTo>
                    <a:pt x="10" y="22"/>
                  </a:lnTo>
                  <a:lnTo>
                    <a:pt x="16" y="21"/>
                  </a:lnTo>
                  <a:lnTo>
                    <a:pt x="25" y="18"/>
                  </a:lnTo>
                  <a:lnTo>
                    <a:pt x="27" y="15"/>
                  </a:lnTo>
                  <a:lnTo>
                    <a:pt x="29" y="1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25380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grpSp>
          <p:nvGrpSpPr>
            <p:cNvPr id="182" name="Группа 431">
              <a:extLst>
                <a:ext uri="{FF2B5EF4-FFF2-40B4-BE49-F238E27FC236}">
                  <a16:creationId xmlns:a16="http://schemas.microsoft.com/office/drawing/2014/main" xmlns="" id="{CA18A02A-005A-4B7E-84BE-F1472B61B534}"/>
                </a:ext>
              </a:extLst>
            </p:cNvPr>
            <p:cNvGrpSpPr/>
            <p:nvPr/>
          </p:nvGrpSpPr>
          <p:grpSpPr>
            <a:xfrm>
              <a:off x="2597150" y="1778000"/>
              <a:ext cx="1858962" cy="901701"/>
              <a:chOff x="2597150" y="1778000"/>
              <a:chExt cx="1858962" cy="901701"/>
            </a:xfrm>
            <a:grpFill/>
          </p:grpSpPr>
          <p:sp>
            <p:nvSpPr>
              <p:cNvPr id="187" name="Freeform 577">
                <a:extLst>
                  <a:ext uri="{FF2B5EF4-FFF2-40B4-BE49-F238E27FC236}">
                    <a16:creationId xmlns:a16="http://schemas.microsoft.com/office/drawing/2014/main" xmlns="" id="{50CE103B-7FBB-4811-8FFD-24B56B6F2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150" y="2014538"/>
                <a:ext cx="720725" cy="665163"/>
              </a:xfrm>
              <a:custGeom>
                <a:avLst/>
                <a:gdLst/>
                <a:ahLst/>
                <a:cxnLst>
                  <a:cxn ang="0">
                    <a:pos x="200" y="19"/>
                  </a:cxn>
                  <a:cxn ang="0">
                    <a:pos x="200" y="42"/>
                  </a:cxn>
                  <a:cxn ang="0">
                    <a:pos x="187" y="46"/>
                  </a:cxn>
                  <a:cxn ang="0">
                    <a:pos x="205" y="55"/>
                  </a:cxn>
                  <a:cxn ang="0">
                    <a:pos x="229" y="88"/>
                  </a:cxn>
                  <a:cxn ang="0">
                    <a:pos x="250" y="52"/>
                  </a:cxn>
                  <a:cxn ang="0">
                    <a:pos x="305" y="55"/>
                  </a:cxn>
                  <a:cxn ang="0">
                    <a:pos x="349" y="63"/>
                  </a:cxn>
                  <a:cxn ang="0">
                    <a:pos x="361" y="78"/>
                  </a:cxn>
                  <a:cxn ang="0">
                    <a:pos x="352" y="96"/>
                  </a:cxn>
                  <a:cxn ang="0">
                    <a:pos x="362" y="104"/>
                  </a:cxn>
                  <a:cxn ang="0">
                    <a:pos x="388" y="138"/>
                  </a:cxn>
                  <a:cxn ang="0">
                    <a:pos x="411" y="180"/>
                  </a:cxn>
                  <a:cxn ang="0">
                    <a:pos x="420" y="172"/>
                  </a:cxn>
                  <a:cxn ang="0">
                    <a:pos x="444" y="200"/>
                  </a:cxn>
                  <a:cxn ang="0">
                    <a:pos x="420" y="248"/>
                  </a:cxn>
                  <a:cxn ang="0">
                    <a:pos x="421" y="280"/>
                  </a:cxn>
                  <a:cxn ang="0">
                    <a:pos x="400" y="277"/>
                  </a:cxn>
                  <a:cxn ang="0">
                    <a:pos x="351" y="264"/>
                  </a:cxn>
                  <a:cxn ang="0">
                    <a:pos x="345" y="244"/>
                  </a:cxn>
                  <a:cxn ang="0">
                    <a:pos x="302" y="207"/>
                  </a:cxn>
                  <a:cxn ang="0">
                    <a:pos x="289" y="215"/>
                  </a:cxn>
                  <a:cxn ang="0">
                    <a:pos x="298" y="263"/>
                  </a:cxn>
                  <a:cxn ang="0">
                    <a:pos x="288" y="294"/>
                  </a:cxn>
                  <a:cxn ang="0">
                    <a:pos x="261" y="317"/>
                  </a:cxn>
                  <a:cxn ang="0">
                    <a:pos x="248" y="333"/>
                  </a:cxn>
                  <a:cxn ang="0">
                    <a:pos x="259" y="337"/>
                  </a:cxn>
                  <a:cxn ang="0">
                    <a:pos x="278" y="340"/>
                  </a:cxn>
                  <a:cxn ang="0">
                    <a:pos x="292" y="340"/>
                  </a:cxn>
                  <a:cxn ang="0">
                    <a:pos x="314" y="363"/>
                  </a:cxn>
                  <a:cxn ang="0">
                    <a:pos x="259" y="395"/>
                  </a:cxn>
                  <a:cxn ang="0">
                    <a:pos x="250" y="416"/>
                  </a:cxn>
                  <a:cxn ang="0">
                    <a:pos x="226" y="410"/>
                  </a:cxn>
                  <a:cxn ang="0">
                    <a:pos x="199" y="410"/>
                  </a:cxn>
                  <a:cxn ang="0">
                    <a:pos x="180" y="383"/>
                  </a:cxn>
                  <a:cxn ang="0">
                    <a:pos x="154" y="364"/>
                  </a:cxn>
                  <a:cxn ang="0">
                    <a:pos x="157" y="342"/>
                  </a:cxn>
                  <a:cxn ang="0">
                    <a:pos x="133" y="343"/>
                  </a:cxn>
                  <a:cxn ang="0">
                    <a:pos x="117" y="314"/>
                  </a:cxn>
                  <a:cxn ang="0">
                    <a:pos x="86" y="293"/>
                  </a:cxn>
                  <a:cxn ang="0">
                    <a:pos x="68" y="271"/>
                  </a:cxn>
                  <a:cxn ang="0">
                    <a:pos x="38" y="254"/>
                  </a:cxn>
                  <a:cxn ang="0">
                    <a:pos x="21" y="235"/>
                  </a:cxn>
                  <a:cxn ang="0">
                    <a:pos x="2" y="210"/>
                  </a:cxn>
                  <a:cxn ang="0">
                    <a:pos x="15" y="152"/>
                  </a:cxn>
                  <a:cxn ang="0">
                    <a:pos x="71" y="111"/>
                  </a:cxn>
                  <a:cxn ang="0">
                    <a:pos x="71" y="89"/>
                  </a:cxn>
                  <a:cxn ang="0">
                    <a:pos x="77" y="58"/>
                  </a:cxn>
                  <a:cxn ang="0">
                    <a:pos x="99" y="30"/>
                  </a:cxn>
                  <a:cxn ang="0">
                    <a:pos x="123" y="39"/>
                  </a:cxn>
                  <a:cxn ang="0">
                    <a:pos x="134" y="53"/>
                  </a:cxn>
                  <a:cxn ang="0">
                    <a:pos x="169" y="53"/>
                  </a:cxn>
                  <a:cxn ang="0">
                    <a:pos x="162" y="39"/>
                  </a:cxn>
                  <a:cxn ang="0">
                    <a:pos x="170" y="10"/>
                  </a:cxn>
                  <a:cxn ang="0">
                    <a:pos x="187" y="8"/>
                  </a:cxn>
                </a:cxnLst>
                <a:rect l="0" t="0" r="r" b="b"/>
                <a:pathLst>
                  <a:path w="454" h="419">
                    <a:moveTo>
                      <a:pt x="193" y="0"/>
                    </a:moveTo>
                    <a:lnTo>
                      <a:pt x="196" y="0"/>
                    </a:lnTo>
                    <a:lnTo>
                      <a:pt x="199" y="5"/>
                    </a:lnTo>
                    <a:lnTo>
                      <a:pt x="202" y="10"/>
                    </a:lnTo>
                    <a:lnTo>
                      <a:pt x="202" y="18"/>
                    </a:lnTo>
                    <a:lnTo>
                      <a:pt x="200" y="19"/>
                    </a:lnTo>
                    <a:lnTo>
                      <a:pt x="200" y="20"/>
                    </a:lnTo>
                    <a:lnTo>
                      <a:pt x="199" y="22"/>
                    </a:lnTo>
                    <a:lnTo>
                      <a:pt x="199" y="29"/>
                    </a:lnTo>
                    <a:lnTo>
                      <a:pt x="202" y="38"/>
                    </a:lnTo>
                    <a:lnTo>
                      <a:pt x="202" y="41"/>
                    </a:lnTo>
                    <a:lnTo>
                      <a:pt x="200" y="42"/>
                    </a:lnTo>
                    <a:lnTo>
                      <a:pt x="197" y="42"/>
                    </a:lnTo>
                    <a:lnTo>
                      <a:pt x="195" y="41"/>
                    </a:lnTo>
                    <a:lnTo>
                      <a:pt x="192" y="41"/>
                    </a:lnTo>
                    <a:lnTo>
                      <a:pt x="186" y="43"/>
                    </a:lnTo>
                    <a:lnTo>
                      <a:pt x="186" y="45"/>
                    </a:lnTo>
                    <a:lnTo>
                      <a:pt x="187" y="46"/>
                    </a:lnTo>
                    <a:lnTo>
                      <a:pt x="190" y="46"/>
                    </a:lnTo>
                    <a:lnTo>
                      <a:pt x="193" y="48"/>
                    </a:lnTo>
                    <a:lnTo>
                      <a:pt x="196" y="48"/>
                    </a:lnTo>
                    <a:lnTo>
                      <a:pt x="200" y="49"/>
                    </a:lnTo>
                    <a:lnTo>
                      <a:pt x="203" y="51"/>
                    </a:lnTo>
                    <a:lnTo>
                      <a:pt x="205" y="55"/>
                    </a:lnTo>
                    <a:lnTo>
                      <a:pt x="205" y="65"/>
                    </a:lnTo>
                    <a:lnTo>
                      <a:pt x="207" y="78"/>
                    </a:lnTo>
                    <a:lnTo>
                      <a:pt x="212" y="84"/>
                    </a:lnTo>
                    <a:lnTo>
                      <a:pt x="215" y="86"/>
                    </a:lnTo>
                    <a:lnTo>
                      <a:pt x="219" y="88"/>
                    </a:lnTo>
                    <a:lnTo>
                      <a:pt x="229" y="88"/>
                    </a:lnTo>
                    <a:lnTo>
                      <a:pt x="236" y="84"/>
                    </a:lnTo>
                    <a:lnTo>
                      <a:pt x="240" y="78"/>
                    </a:lnTo>
                    <a:lnTo>
                      <a:pt x="243" y="69"/>
                    </a:lnTo>
                    <a:lnTo>
                      <a:pt x="246" y="63"/>
                    </a:lnTo>
                    <a:lnTo>
                      <a:pt x="248" y="56"/>
                    </a:lnTo>
                    <a:lnTo>
                      <a:pt x="250" y="52"/>
                    </a:lnTo>
                    <a:lnTo>
                      <a:pt x="255" y="48"/>
                    </a:lnTo>
                    <a:lnTo>
                      <a:pt x="261" y="48"/>
                    </a:lnTo>
                    <a:lnTo>
                      <a:pt x="266" y="46"/>
                    </a:lnTo>
                    <a:lnTo>
                      <a:pt x="293" y="46"/>
                    </a:lnTo>
                    <a:lnTo>
                      <a:pt x="298" y="48"/>
                    </a:lnTo>
                    <a:lnTo>
                      <a:pt x="305" y="55"/>
                    </a:lnTo>
                    <a:lnTo>
                      <a:pt x="309" y="56"/>
                    </a:lnTo>
                    <a:lnTo>
                      <a:pt x="335" y="53"/>
                    </a:lnTo>
                    <a:lnTo>
                      <a:pt x="345" y="53"/>
                    </a:lnTo>
                    <a:lnTo>
                      <a:pt x="348" y="56"/>
                    </a:lnTo>
                    <a:lnTo>
                      <a:pt x="348" y="59"/>
                    </a:lnTo>
                    <a:lnTo>
                      <a:pt x="349" y="63"/>
                    </a:lnTo>
                    <a:lnTo>
                      <a:pt x="349" y="66"/>
                    </a:lnTo>
                    <a:lnTo>
                      <a:pt x="351" y="69"/>
                    </a:lnTo>
                    <a:lnTo>
                      <a:pt x="354" y="71"/>
                    </a:lnTo>
                    <a:lnTo>
                      <a:pt x="357" y="73"/>
                    </a:lnTo>
                    <a:lnTo>
                      <a:pt x="359" y="75"/>
                    </a:lnTo>
                    <a:lnTo>
                      <a:pt x="361" y="78"/>
                    </a:lnTo>
                    <a:lnTo>
                      <a:pt x="362" y="82"/>
                    </a:lnTo>
                    <a:lnTo>
                      <a:pt x="361" y="85"/>
                    </a:lnTo>
                    <a:lnTo>
                      <a:pt x="352" y="89"/>
                    </a:lnTo>
                    <a:lnTo>
                      <a:pt x="349" y="92"/>
                    </a:lnTo>
                    <a:lnTo>
                      <a:pt x="349" y="94"/>
                    </a:lnTo>
                    <a:lnTo>
                      <a:pt x="352" y="96"/>
                    </a:lnTo>
                    <a:lnTo>
                      <a:pt x="355" y="98"/>
                    </a:lnTo>
                    <a:lnTo>
                      <a:pt x="355" y="102"/>
                    </a:lnTo>
                    <a:lnTo>
                      <a:pt x="357" y="104"/>
                    </a:lnTo>
                    <a:lnTo>
                      <a:pt x="357" y="105"/>
                    </a:lnTo>
                    <a:lnTo>
                      <a:pt x="359" y="105"/>
                    </a:lnTo>
                    <a:lnTo>
                      <a:pt x="362" y="104"/>
                    </a:lnTo>
                    <a:lnTo>
                      <a:pt x="368" y="98"/>
                    </a:lnTo>
                    <a:lnTo>
                      <a:pt x="371" y="96"/>
                    </a:lnTo>
                    <a:lnTo>
                      <a:pt x="372" y="96"/>
                    </a:lnTo>
                    <a:lnTo>
                      <a:pt x="372" y="106"/>
                    </a:lnTo>
                    <a:lnTo>
                      <a:pt x="377" y="121"/>
                    </a:lnTo>
                    <a:lnTo>
                      <a:pt x="388" y="138"/>
                    </a:lnTo>
                    <a:lnTo>
                      <a:pt x="394" y="154"/>
                    </a:lnTo>
                    <a:lnTo>
                      <a:pt x="398" y="167"/>
                    </a:lnTo>
                    <a:lnTo>
                      <a:pt x="402" y="174"/>
                    </a:lnTo>
                    <a:lnTo>
                      <a:pt x="404" y="177"/>
                    </a:lnTo>
                    <a:lnTo>
                      <a:pt x="407" y="178"/>
                    </a:lnTo>
                    <a:lnTo>
                      <a:pt x="411" y="180"/>
                    </a:lnTo>
                    <a:lnTo>
                      <a:pt x="421" y="180"/>
                    </a:lnTo>
                    <a:lnTo>
                      <a:pt x="422" y="178"/>
                    </a:lnTo>
                    <a:lnTo>
                      <a:pt x="420" y="175"/>
                    </a:lnTo>
                    <a:lnTo>
                      <a:pt x="418" y="175"/>
                    </a:lnTo>
                    <a:lnTo>
                      <a:pt x="418" y="174"/>
                    </a:lnTo>
                    <a:lnTo>
                      <a:pt x="420" y="172"/>
                    </a:lnTo>
                    <a:lnTo>
                      <a:pt x="427" y="172"/>
                    </a:lnTo>
                    <a:lnTo>
                      <a:pt x="431" y="174"/>
                    </a:lnTo>
                    <a:lnTo>
                      <a:pt x="437" y="177"/>
                    </a:lnTo>
                    <a:lnTo>
                      <a:pt x="445" y="182"/>
                    </a:lnTo>
                    <a:lnTo>
                      <a:pt x="454" y="190"/>
                    </a:lnTo>
                    <a:lnTo>
                      <a:pt x="444" y="200"/>
                    </a:lnTo>
                    <a:lnTo>
                      <a:pt x="433" y="210"/>
                    </a:lnTo>
                    <a:lnTo>
                      <a:pt x="412" y="230"/>
                    </a:lnTo>
                    <a:lnTo>
                      <a:pt x="411" y="233"/>
                    </a:lnTo>
                    <a:lnTo>
                      <a:pt x="418" y="240"/>
                    </a:lnTo>
                    <a:lnTo>
                      <a:pt x="420" y="243"/>
                    </a:lnTo>
                    <a:lnTo>
                      <a:pt x="420" y="248"/>
                    </a:lnTo>
                    <a:lnTo>
                      <a:pt x="418" y="253"/>
                    </a:lnTo>
                    <a:lnTo>
                      <a:pt x="415" y="258"/>
                    </a:lnTo>
                    <a:lnTo>
                      <a:pt x="414" y="263"/>
                    </a:lnTo>
                    <a:lnTo>
                      <a:pt x="414" y="267"/>
                    </a:lnTo>
                    <a:lnTo>
                      <a:pt x="420" y="278"/>
                    </a:lnTo>
                    <a:lnTo>
                      <a:pt x="421" y="280"/>
                    </a:lnTo>
                    <a:lnTo>
                      <a:pt x="418" y="283"/>
                    </a:lnTo>
                    <a:lnTo>
                      <a:pt x="414" y="286"/>
                    </a:lnTo>
                    <a:lnTo>
                      <a:pt x="408" y="287"/>
                    </a:lnTo>
                    <a:lnTo>
                      <a:pt x="402" y="287"/>
                    </a:lnTo>
                    <a:lnTo>
                      <a:pt x="400" y="284"/>
                    </a:lnTo>
                    <a:lnTo>
                      <a:pt x="400" y="277"/>
                    </a:lnTo>
                    <a:lnTo>
                      <a:pt x="398" y="276"/>
                    </a:lnTo>
                    <a:lnTo>
                      <a:pt x="390" y="276"/>
                    </a:lnTo>
                    <a:lnTo>
                      <a:pt x="377" y="267"/>
                    </a:lnTo>
                    <a:lnTo>
                      <a:pt x="372" y="266"/>
                    </a:lnTo>
                    <a:lnTo>
                      <a:pt x="352" y="266"/>
                    </a:lnTo>
                    <a:lnTo>
                      <a:pt x="351" y="264"/>
                    </a:lnTo>
                    <a:lnTo>
                      <a:pt x="351" y="260"/>
                    </a:lnTo>
                    <a:lnTo>
                      <a:pt x="352" y="257"/>
                    </a:lnTo>
                    <a:lnTo>
                      <a:pt x="352" y="254"/>
                    </a:lnTo>
                    <a:lnTo>
                      <a:pt x="351" y="251"/>
                    </a:lnTo>
                    <a:lnTo>
                      <a:pt x="349" y="247"/>
                    </a:lnTo>
                    <a:lnTo>
                      <a:pt x="345" y="244"/>
                    </a:lnTo>
                    <a:lnTo>
                      <a:pt x="335" y="238"/>
                    </a:lnTo>
                    <a:lnTo>
                      <a:pt x="326" y="234"/>
                    </a:lnTo>
                    <a:lnTo>
                      <a:pt x="319" y="228"/>
                    </a:lnTo>
                    <a:lnTo>
                      <a:pt x="314" y="220"/>
                    </a:lnTo>
                    <a:lnTo>
                      <a:pt x="309" y="213"/>
                    </a:lnTo>
                    <a:lnTo>
                      <a:pt x="302" y="207"/>
                    </a:lnTo>
                    <a:lnTo>
                      <a:pt x="292" y="201"/>
                    </a:lnTo>
                    <a:lnTo>
                      <a:pt x="291" y="201"/>
                    </a:lnTo>
                    <a:lnTo>
                      <a:pt x="289" y="204"/>
                    </a:lnTo>
                    <a:lnTo>
                      <a:pt x="288" y="205"/>
                    </a:lnTo>
                    <a:lnTo>
                      <a:pt x="288" y="213"/>
                    </a:lnTo>
                    <a:lnTo>
                      <a:pt x="289" y="215"/>
                    </a:lnTo>
                    <a:lnTo>
                      <a:pt x="289" y="218"/>
                    </a:lnTo>
                    <a:lnTo>
                      <a:pt x="299" y="230"/>
                    </a:lnTo>
                    <a:lnTo>
                      <a:pt x="305" y="243"/>
                    </a:lnTo>
                    <a:lnTo>
                      <a:pt x="306" y="254"/>
                    </a:lnTo>
                    <a:lnTo>
                      <a:pt x="304" y="260"/>
                    </a:lnTo>
                    <a:lnTo>
                      <a:pt x="298" y="263"/>
                    </a:lnTo>
                    <a:lnTo>
                      <a:pt x="291" y="266"/>
                    </a:lnTo>
                    <a:lnTo>
                      <a:pt x="285" y="268"/>
                    </a:lnTo>
                    <a:lnTo>
                      <a:pt x="282" y="273"/>
                    </a:lnTo>
                    <a:lnTo>
                      <a:pt x="283" y="280"/>
                    </a:lnTo>
                    <a:lnTo>
                      <a:pt x="286" y="287"/>
                    </a:lnTo>
                    <a:lnTo>
                      <a:pt x="288" y="294"/>
                    </a:lnTo>
                    <a:lnTo>
                      <a:pt x="288" y="300"/>
                    </a:lnTo>
                    <a:lnTo>
                      <a:pt x="282" y="301"/>
                    </a:lnTo>
                    <a:lnTo>
                      <a:pt x="266" y="301"/>
                    </a:lnTo>
                    <a:lnTo>
                      <a:pt x="262" y="310"/>
                    </a:lnTo>
                    <a:lnTo>
                      <a:pt x="262" y="314"/>
                    </a:lnTo>
                    <a:lnTo>
                      <a:pt x="261" y="317"/>
                    </a:lnTo>
                    <a:lnTo>
                      <a:pt x="258" y="319"/>
                    </a:lnTo>
                    <a:lnTo>
                      <a:pt x="253" y="320"/>
                    </a:lnTo>
                    <a:lnTo>
                      <a:pt x="249" y="320"/>
                    </a:lnTo>
                    <a:lnTo>
                      <a:pt x="249" y="324"/>
                    </a:lnTo>
                    <a:lnTo>
                      <a:pt x="248" y="329"/>
                    </a:lnTo>
                    <a:lnTo>
                      <a:pt x="248" y="333"/>
                    </a:lnTo>
                    <a:lnTo>
                      <a:pt x="246" y="336"/>
                    </a:lnTo>
                    <a:lnTo>
                      <a:pt x="243" y="339"/>
                    </a:lnTo>
                    <a:lnTo>
                      <a:pt x="245" y="340"/>
                    </a:lnTo>
                    <a:lnTo>
                      <a:pt x="248" y="340"/>
                    </a:lnTo>
                    <a:lnTo>
                      <a:pt x="253" y="337"/>
                    </a:lnTo>
                    <a:lnTo>
                      <a:pt x="259" y="337"/>
                    </a:lnTo>
                    <a:lnTo>
                      <a:pt x="261" y="340"/>
                    </a:lnTo>
                    <a:lnTo>
                      <a:pt x="262" y="342"/>
                    </a:lnTo>
                    <a:lnTo>
                      <a:pt x="262" y="343"/>
                    </a:lnTo>
                    <a:lnTo>
                      <a:pt x="263" y="346"/>
                    </a:lnTo>
                    <a:lnTo>
                      <a:pt x="266" y="346"/>
                    </a:lnTo>
                    <a:lnTo>
                      <a:pt x="278" y="340"/>
                    </a:lnTo>
                    <a:lnTo>
                      <a:pt x="285" y="337"/>
                    </a:lnTo>
                    <a:lnTo>
                      <a:pt x="289" y="336"/>
                    </a:lnTo>
                    <a:lnTo>
                      <a:pt x="289" y="337"/>
                    </a:lnTo>
                    <a:lnTo>
                      <a:pt x="291" y="339"/>
                    </a:lnTo>
                    <a:lnTo>
                      <a:pt x="291" y="340"/>
                    </a:lnTo>
                    <a:lnTo>
                      <a:pt x="292" y="340"/>
                    </a:lnTo>
                    <a:lnTo>
                      <a:pt x="296" y="339"/>
                    </a:lnTo>
                    <a:lnTo>
                      <a:pt x="301" y="336"/>
                    </a:lnTo>
                    <a:lnTo>
                      <a:pt x="304" y="334"/>
                    </a:lnTo>
                    <a:lnTo>
                      <a:pt x="306" y="340"/>
                    </a:lnTo>
                    <a:lnTo>
                      <a:pt x="312" y="357"/>
                    </a:lnTo>
                    <a:lnTo>
                      <a:pt x="314" y="363"/>
                    </a:lnTo>
                    <a:lnTo>
                      <a:pt x="301" y="367"/>
                    </a:lnTo>
                    <a:lnTo>
                      <a:pt x="288" y="373"/>
                    </a:lnTo>
                    <a:lnTo>
                      <a:pt x="276" y="380"/>
                    </a:lnTo>
                    <a:lnTo>
                      <a:pt x="265" y="385"/>
                    </a:lnTo>
                    <a:lnTo>
                      <a:pt x="259" y="390"/>
                    </a:lnTo>
                    <a:lnTo>
                      <a:pt x="259" y="395"/>
                    </a:lnTo>
                    <a:lnTo>
                      <a:pt x="263" y="399"/>
                    </a:lnTo>
                    <a:lnTo>
                      <a:pt x="263" y="402"/>
                    </a:lnTo>
                    <a:lnTo>
                      <a:pt x="262" y="405"/>
                    </a:lnTo>
                    <a:lnTo>
                      <a:pt x="259" y="409"/>
                    </a:lnTo>
                    <a:lnTo>
                      <a:pt x="255" y="412"/>
                    </a:lnTo>
                    <a:lnTo>
                      <a:pt x="250" y="416"/>
                    </a:lnTo>
                    <a:lnTo>
                      <a:pt x="248" y="417"/>
                    </a:lnTo>
                    <a:lnTo>
                      <a:pt x="243" y="419"/>
                    </a:lnTo>
                    <a:lnTo>
                      <a:pt x="238" y="419"/>
                    </a:lnTo>
                    <a:lnTo>
                      <a:pt x="229" y="415"/>
                    </a:lnTo>
                    <a:lnTo>
                      <a:pt x="228" y="412"/>
                    </a:lnTo>
                    <a:lnTo>
                      <a:pt x="226" y="410"/>
                    </a:lnTo>
                    <a:lnTo>
                      <a:pt x="223" y="409"/>
                    </a:lnTo>
                    <a:lnTo>
                      <a:pt x="219" y="409"/>
                    </a:lnTo>
                    <a:lnTo>
                      <a:pt x="213" y="412"/>
                    </a:lnTo>
                    <a:lnTo>
                      <a:pt x="206" y="413"/>
                    </a:lnTo>
                    <a:lnTo>
                      <a:pt x="202" y="413"/>
                    </a:lnTo>
                    <a:lnTo>
                      <a:pt x="199" y="410"/>
                    </a:lnTo>
                    <a:lnTo>
                      <a:pt x="199" y="392"/>
                    </a:lnTo>
                    <a:lnTo>
                      <a:pt x="197" y="387"/>
                    </a:lnTo>
                    <a:lnTo>
                      <a:pt x="196" y="385"/>
                    </a:lnTo>
                    <a:lnTo>
                      <a:pt x="190" y="382"/>
                    </a:lnTo>
                    <a:lnTo>
                      <a:pt x="183" y="382"/>
                    </a:lnTo>
                    <a:lnTo>
                      <a:pt x="180" y="383"/>
                    </a:lnTo>
                    <a:lnTo>
                      <a:pt x="179" y="385"/>
                    </a:lnTo>
                    <a:lnTo>
                      <a:pt x="175" y="382"/>
                    </a:lnTo>
                    <a:lnTo>
                      <a:pt x="169" y="377"/>
                    </a:lnTo>
                    <a:lnTo>
                      <a:pt x="160" y="372"/>
                    </a:lnTo>
                    <a:lnTo>
                      <a:pt x="157" y="367"/>
                    </a:lnTo>
                    <a:lnTo>
                      <a:pt x="154" y="364"/>
                    </a:lnTo>
                    <a:lnTo>
                      <a:pt x="154" y="362"/>
                    </a:lnTo>
                    <a:lnTo>
                      <a:pt x="163" y="353"/>
                    </a:lnTo>
                    <a:lnTo>
                      <a:pt x="163" y="352"/>
                    </a:lnTo>
                    <a:lnTo>
                      <a:pt x="162" y="347"/>
                    </a:lnTo>
                    <a:lnTo>
                      <a:pt x="159" y="344"/>
                    </a:lnTo>
                    <a:lnTo>
                      <a:pt x="157" y="342"/>
                    </a:lnTo>
                    <a:lnTo>
                      <a:pt x="152" y="342"/>
                    </a:lnTo>
                    <a:lnTo>
                      <a:pt x="149" y="343"/>
                    </a:lnTo>
                    <a:lnTo>
                      <a:pt x="144" y="344"/>
                    </a:lnTo>
                    <a:lnTo>
                      <a:pt x="142" y="346"/>
                    </a:lnTo>
                    <a:lnTo>
                      <a:pt x="139" y="346"/>
                    </a:lnTo>
                    <a:lnTo>
                      <a:pt x="133" y="343"/>
                    </a:lnTo>
                    <a:lnTo>
                      <a:pt x="124" y="337"/>
                    </a:lnTo>
                    <a:lnTo>
                      <a:pt x="119" y="331"/>
                    </a:lnTo>
                    <a:lnTo>
                      <a:pt x="117" y="327"/>
                    </a:lnTo>
                    <a:lnTo>
                      <a:pt x="119" y="326"/>
                    </a:lnTo>
                    <a:lnTo>
                      <a:pt x="119" y="317"/>
                    </a:lnTo>
                    <a:lnTo>
                      <a:pt x="117" y="314"/>
                    </a:lnTo>
                    <a:lnTo>
                      <a:pt x="111" y="313"/>
                    </a:lnTo>
                    <a:lnTo>
                      <a:pt x="103" y="311"/>
                    </a:lnTo>
                    <a:lnTo>
                      <a:pt x="93" y="309"/>
                    </a:lnTo>
                    <a:lnTo>
                      <a:pt x="89" y="306"/>
                    </a:lnTo>
                    <a:lnTo>
                      <a:pt x="86" y="300"/>
                    </a:lnTo>
                    <a:lnTo>
                      <a:pt x="86" y="293"/>
                    </a:lnTo>
                    <a:lnTo>
                      <a:pt x="84" y="291"/>
                    </a:lnTo>
                    <a:lnTo>
                      <a:pt x="78" y="288"/>
                    </a:lnTo>
                    <a:lnTo>
                      <a:pt x="73" y="288"/>
                    </a:lnTo>
                    <a:lnTo>
                      <a:pt x="71" y="287"/>
                    </a:lnTo>
                    <a:lnTo>
                      <a:pt x="68" y="276"/>
                    </a:lnTo>
                    <a:lnTo>
                      <a:pt x="68" y="271"/>
                    </a:lnTo>
                    <a:lnTo>
                      <a:pt x="66" y="267"/>
                    </a:lnTo>
                    <a:lnTo>
                      <a:pt x="60" y="264"/>
                    </a:lnTo>
                    <a:lnTo>
                      <a:pt x="48" y="264"/>
                    </a:lnTo>
                    <a:lnTo>
                      <a:pt x="44" y="263"/>
                    </a:lnTo>
                    <a:lnTo>
                      <a:pt x="40" y="258"/>
                    </a:lnTo>
                    <a:lnTo>
                      <a:pt x="38" y="254"/>
                    </a:lnTo>
                    <a:lnTo>
                      <a:pt x="37" y="253"/>
                    </a:lnTo>
                    <a:lnTo>
                      <a:pt x="35" y="250"/>
                    </a:lnTo>
                    <a:lnTo>
                      <a:pt x="33" y="247"/>
                    </a:lnTo>
                    <a:lnTo>
                      <a:pt x="27" y="244"/>
                    </a:lnTo>
                    <a:lnTo>
                      <a:pt x="23" y="240"/>
                    </a:lnTo>
                    <a:lnTo>
                      <a:pt x="21" y="235"/>
                    </a:lnTo>
                    <a:lnTo>
                      <a:pt x="20" y="233"/>
                    </a:lnTo>
                    <a:lnTo>
                      <a:pt x="20" y="228"/>
                    </a:lnTo>
                    <a:lnTo>
                      <a:pt x="18" y="225"/>
                    </a:lnTo>
                    <a:lnTo>
                      <a:pt x="13" y="218"/>
                    </a:lnTo>
                    <a:lnTo>
                      <a:pt x="8" y="214"/>
                    </a:lnTo>
                    <a:lnTo>
                      <a:pt x="2" y="210"/>
                    </a:lnTo>
                    <a:lnTo>
                      <a:pt x="0" y="204"/>
                    </a:lnTo>
                    <a:lnTo>
                      <a:pt x="0" y="192"/>
                    </a:lnTo>
                    <a:lnTo>
                      <a:pt x="1" y="187"/>
                    </a:lnTo>
                    <a:lnTo>
                      <a:pt x="7" y="178"/>
                    </a:lnTo>
                    <a:lnTo>
                      <a:pt x="11" y="168"/>
                    </a:lnTo>
                    <a:lnTo>
                      <a:pt x="15" y="152"/>
                    </a:lnTo>
                    <a:lnTo>
                      <a:pt x="28" y="151"/>
                    </a:lnTo>
                    <a:lnTo>
                      <a:pt x="37" y="148"/>
                    </a:lnTo>
                    <a:lnTo>
                      <a:pt x="48" y="134"/>
                    </a:lnTo>
                    <a:lnTo>
                      <a:pt x="51" y="127"/>
                    </a:lnTo>
                    <a:lnTo>
                      <a:pt x="54" y="122"/>
                    </a:lnTo>
                    <a:lnTo>
                      <a:pt x="71" y="111"/>
                    </a:lnTo>
                    <a:lnTo>
                      <a:pt x="78" y="105"/>
                    </a:lnTo>
                    <a:lnTo>
                      <a:pt x="83" y="99"/>
                    </a:lnTo>
                    <a:lnTo>
                      <a:pt x="81" y="95"/>
                    </a:lnTo>
                    <a:lnTo>
                      <a:pt x="77" y="91"/>
                    </a:lnTo>
                    <a:lnTo>
                      <a:pt x="74" y="89"/>
                    </a:lnTo>
                    <a:lnTo>
                      <a:pt x="71" y="89"/>
                    </a:lnTo>
                    <a:lnTo>
                      <a:pt x="70" y="88"/>
                    </a:lnTo>
                    <a:lnTo>
                      <a:pt x="67" y="86"/>
                    </a:lnTo>
                    <a:lnTo>
                      <a:pt x="66" y="85"/>
                    </a:lnTo>
                    <a:lnTo>
                      <a:pt x="64" y="76"/>
                    </a:lnTo>
                    <a:lnTo>
                      <a:pt x="70" y="68"/>
                    </a:lnTo>
                    <a:lnTo>
                      <a:pt x="77" y="58"/>
                    </a:lnTo>
                    <a:lnTo>
                      <a:pt x="84" y="49"/>
                    </a:lnTo>
                    <a:lnTo>
                      <a:pt x="90" y="42"/>
                    </a:lnTo>
                    <a:lnTo>
                      <a:pt x="93" y="36"/>
                    </a:lnTo>
                    <a:lnTo>
                      <a:pt x="94" y="35"/>
                    </a:lnTo>
                    <a:lnTo>
                      <a:pt x="96" y="32"/>
                    </a:lnTo>
                    <a:lnTo>
                      <a:pt x="99" y="30"/>
                    </a:lnTo>
                    <a:lnTo>
                      <a:pt x="100" y="30"/>
                    </a:lnTo>
                    <a:lnTo>
                      <a:pt x="103" y="32"/>
                    </a:lnTo>
                    <a:lnTo>
                      <a:pt x="104" y="35"/>
                    </a:lnTo>
                    <a:lnTo>
                      <a:pt x="111" y="42"/>
                    </a:lnTo>
                    <a:lnTo>
                      <a:pt x="120" y="42"/>
                    </a:lnTo>
                    <a:lnTo>
                      <a:pt x="123" y="39"/>
                    </a:lnTo>
                    <a:lnTo>
                      <a:pt x="127" y="38"/>
                    </a:lnTo>
                    <a:lnTo>
                      <a:pt x="130" y="39"/>
                    </a:lnTo>
                    <a:lnTo>
                      <a:pt x="132" y="41"/>
                    </a:lnTo>
                    <a:lnTo>
                      <a:pt x="134" y="42"/>
                    </a:lnTo>
                    <a:lnTo>
                      <a:pt x="136" y="45"/>
                    </a:lnTo>
                    <a:lnTo>
                      <a:pt x="134" y="53"/>
                    </a:lnTo>
                    <a:lnTo>
                      <a:pt x="137" y="59"/>
                    </a:lnTo>
                    <a:lnTo>
                      <a:pt x="142" y="63"/>
                    </a:lnTo>
                    <a:lnTo>
                      <a:pt x="147" y="68"/>
                    </a:lnTo>
                    <a:lnTo>
                      <a:pt x="153" y="66"/>
                    </a:lnTo>
                    <a:lnTo>
                      <a:pt x="157" y="65"/>
                    </a:lnTo>
                    <a:lnTo>
                      <a:pt x="169" y="53"/>
                    </a:lnTo>
                    <a:lnTo>
                      <a:pt x="170" y="51"/>
                    </a:lnTo>
                    <a:lnTo>
                      <a:pt x="170" y="43"/>
                    </a:lnTo>
                    <a:lnTo>
                      <a:pt x="169" y="42"/>
                    </a:lnTo>
                    <a:lnTo>
                      <a:pt x="166" y="41"/>
                    </a:lnTo>
                    <a:lnTo>
                      <a:pt x="163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60" y="33"/>
                    </a:lnTo>
                    <a:lnTo>
                      <a:pt x="162" y="29"/>
                    </a:lnTo>
                    <a:lnTo>
                      <a:pt x="167" y="23"/>
                    </a:lnTo>
                    <a:lnTo>
                      <a:pt x="169" y="16"/>
                    </a:lnTo>
                    <a:lnTo>
                      <a:pt x="170" y="10"/>
                    </a:lnTo>
                    <a:lnTo>
                      <a:pt x="172" y="6"/>
                    </a:lnTo>
                    <a:lnTo>
                      <a:pt x="173" y="3"/>
                    </a:lnTo>
                    <a:lnTo>
                      <a:pt x="176" y="3"/>
                    </a:lnTo>
                    <a:lnTo>
                      <a:pt x="179" y="6"/>
                    </a:lnTo>
                    <a:lnTo>
                      <a:pt x="185" y="9"/>
                    </a:lnTo>
                    <a:lnTo>
                      <a:pt x="187" y="8"/>
                    </a:lnTo>
                    <a:lnTo>
                      <a:pt x="190" y="5"/>
                    </a:lnTo>
                    <a:lnTo>
                      <a:pt x="190" y="3"/>
                    </a:lnTo>
                    <a:lnTo>
                      <a:pt x="193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063">
                  <a:latin typeface="Inter" panose="02000503000000020004" pitchFamily="2" charset="0"/>
                  <a:ea typeface="Inter" panose="02000503000000020004" pitchFamily="2" charset="0"/>
                </a:endParaRPr>
              </a:p>
            </p:txBody>
          </p:sp>
          <p:grpSp>
            <p:nvGrpSpPr>
              <p:cNvPr id="188" name="Группа 430">
                <a:extLst>
                  <a:ext uri="{FF2B5EF4-FFF2-40B4-BE49-F238E27FC236}">
                    <a16:creationId xmlns:a16="http://schemas.microsoft.com/office/drawing/2014/main" xmlns="" id="{716B50C9-EFE1-4D85-8678-081377ED488D}"/>
                  </a:ext>
                </a:extLst>
              </p:cNvPr>
              <p:cNvGrpSpPr/>
              <p:nvPr/>
            </p:nvGrpSpPr>
            <p:grpSpPr>
              <a:xfrm>
                <a:off x="3743325" y="1778000"/>
                <a:ext cx="712787" cy="398463"/>
                <a:chOff x="3743325" y="1778000"/>
                <a:chExt cx="712787" cy="398463"/>
              </a:xfrm>
              <a:grpFill/>
            </p:grpSpPr>
            <p:sp>
              <p:nvSpPr>
                <p:cNvPr id="189" name="Freeform 116">
                  <a:extLst>
                    <a:ext uri="{FF2B5EF4-FFF2-40B4-BE49-F238E27FC236}">
                      <a16:creationId xmlns:a16="http://schemas.microsoft.com/office/drawing/2014/main" xmlns="" id="{0BDDF51F-B378-4FAD-8142-D98D7D4D67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3325" y="2022475"/>
                  <a:ext cx="15875" cy="3175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4" y="0"/>
                    </a:cxn>
                    <a:cxn ang="0">
                      <a:pos x="7" y="1"/>
                    </a:cxn>
                    <a:cxn ang="0">
                      <a:pos x="9" y="3"/>
                    </a:cxn>
                    <a:cxn ang="0">
                      <a:pos x="10" y="5"/>
                    </a:cxn>
                    <a:cxn ang="0">
                      <a:pos x="9" y="8"/>
                    </a:cxn>
                    <a:cxn ang="0">
                      <a:pos x="9" y="14"/>
                    </a:cxn>
                    <a:cxn ang="0">
                      <a:pos x="7" y="15"/>
                    </a:cxn>
                    <a:cxn ang="0">
                      <a:pos x="6" y="18"/>
                    </a:cxn>
                    <a:cxn ang="0">
                      <a:pos x="4" y="20"/>
                    </a:cxn>
                    <a:cxn ang="0">
                      <a:pos x="0" y="20"/>
                    </a:cxn>
                    <a:cxn ang="0">
                      <a:pos x="0" y="17"/>
                    </a:cxn>
                    <a:cxn ang="0">
                      <a:pos x="3" y="11"/>
                    </a:cxn>
                    <a:cxn ang="0">
                      <a:pos x="0" y="5"/>
                    </a:cxn>
                    <a:cxn ang="0">
                      <a:pos x="0" y="3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0" h="20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7" y="1"/>
                      </a:lnTo>
                      <a:lnTo>
                        <a:pt x="9" y="3"/>
                      </a:lnTo>
                      <a:lnTo>
                        <a:pt x="10" y="5"/>
                      </a:lnTo>
                      <a:lnTo>
                        <a:pt x="9" y="8"/>
                      </a:lnTo>
                      <a:lnTo>
                        <a:pt x="9" y="14"/>
                      </a:lnTo>
                      <a:lnTo>
                        <a:pt x="7" y="15"/>
                      </a:lnTo>
                      <a:lnTo>
                        <a:pt x="6" y="18"/>
                      </a:lnTo>
                      <a:lnTo>
                        <a:pt x="4" y="20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3" y="11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4063">
                    <a:latin typeface="Inter" panose="02000503000000020004" pitchFamily="2" charset="0"/>
                    <a:ea typeface="Inter" panose="02000503000000020004" pitchFamily="2" charset="0"/>
                  </a:endParaRPr>
                </a:p>
              </p:txBody>
            </p:sp>
            <p:sp>
              <p:nvSpPr>
                <p:cNvPr id="190" name="Freeform 580">
                  <a:extLst>
                    <a:ext uri="{FF2B5EF4-FFF2-40B4-BE49-F238E27FC236}">
                      <a16:creationId xmlns:a16="http://schemas.microsoft.com/office/drawing/2014/main" xmlns="" id="{3D982207-9E32-4EA8-8082-D25B00B1E0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3325" y="1901825"/>
                  <a:ext cx="215900" cy="274638"/>
                </a:xfrm>
                <a:custGeom>
                  <a:avLst/>
                  <a:gdLst/>
                  <a:ahLst/>
                  <a:cxnLst>
                    <a:cxn ang="0">
                      <a:pos x="102" y="0"/>
                    </a:cxn>
                    <a:cxn ang="0">
                      <a:pos x="135" y="26"/>
                    </a:cxn>
                    <a:cxn ang="0">
                      <a:pos x="136" y="34"/>
                    </a:cxn>
                    <a:cxn ang="0">
                      <a:pos x="128" y="38"/>
                    </a:cxn>
                    <a:cxn ang="0">
                      <a:pos x="125" y="37"/>
                    </a:cxn>
                    <a:cxn ang="0">
                      <a:pos x="123" y="50"/>
                    </a:cxn>
                    <a:cxn ang="0">
                      <a:pos x="116" y="48"/>
                    </a:cxn>
                    <a:cxn ang="0">
                      <a:pos x="110" y="56"/>
                    </a:cxn>
                    <a:cxn ang="0">
                      <a:pos x="106" y="54"/>
                    </a:cxn>
                    <a:cxn ang="0">
                      <a:pos x="105" y="56"/>
                    </a:cxn>
                    <a:cxn ang="0">
                      <a:pos x="103" y="58"/>
                    </a:cxn>
                    <a:cxn ang="0">
                      <a:pos x="100" y="60"/>
                    </a:cxn>
                    <a:cxn ang="0">
                      <a:pos x="96" y="58"/>
                    </a:cxn>
                    <a:cxn ang="0">
                      <a:pos x="93" y="69"/>
                    </a:cxn>
                    <a:cxn ang="0">
                      <a:pos x="82" y="77"/>
                    </a:cxn>
                    <a:cxn ang="0">
                      <a:pos x="72" y="87"/>
                    </a:cxn>
                    <a:cxn ang="0">
                      <a:pos x="67" y="109"/>
                    </a:cxn>
                    <a:cxn ang="0">
                      <a:pos x="63" y="136"/>
                    </a:cxn>
                    <a:cxn ang="0">
                      <a:pos x="65" y="167"/>
                    </a:cxn>
                    <a:cxn ang="0">
                      <a:pos x="56" y="173"/>
                    </a:cxn>
                    <a:cxn ang="0">
                      <a:pos x="46" y="159"/>
                    </a:cxn>
                    <a:cxn ang="0">
                      <a:pos x="37" y="157"/>
                    </a:cxn>
                    <a:cxn ang="0">
                      <a:pos x="33" y="155"/>
                    </a:cxn>
                    <a:cxn ang="0">
                      <a:pos x="27" y="146"/>
                    </a:cxn>
                    <a:cxn ang="0">
                      <a:pos x="22" y="147"/>
                    </a:cxn>
                    <a:cxn ang="0">
                      <a:pos x="17" y="146"/>
                    </a:cxn>
                    <a:cxn ang="0">
                      <a:pos x="16" y="137"/>
                    </a:cxn>
                    <a:cxn ang="0">
                      <a:pos x="14" y="126"/>
                    </a:cxn>
                    <a:cxn ang="0">
                      <a:pos x="9" y="120"/>
                    </a:cxn>
                    <a:cxn ang="0">
                      <a:pos x="13" y="106"/>
                    </a:cxn>
                    <a:cxn ang="0">
                      <a:pos x="20" y="109"/>
                    </a:cxn>
                    <a:cxn ang="0">
                      <a:pos x="24" y="110"/>
                    </a:cxn>
                    <a:cxn ang="0">
                      <a:pos x="26" y="106"/>
                    </a:cxn>
                    <a:cxn ang="0">
                      <a:pos x="20" y="101"/>
                    </a:cxn>
                    <a:cxn ang="0">
                      <a:pos x="23" y="97"/>
                    </a:cxn>
                    <a:cxn ang="0">
                      <a:pos x="32" y="96"/>
                    </a:cxn>
                    <a:cxn ang="0">
                      <a:pos x="29" y="91"/>
                    </a:cxn>
                    <a:cxn ang="0">
                      <a:pos x="26" y="86"/>
                    </a:cxn>
                    <a:cxn ang="0">
                      <a:pos x="14" y="66"/>
                    </a:cxn>
                    <a:cxn ang="0">
                      <a:pos x="9" y="67"/>
                    </a:cxn>
                    <a:cxn ang="0">
                      <a:pos x="2" y="66"/>
                    </a:cxn>
                    <a:cxn ang="0">
                      <a:pos x="3" y="54"/>
                    </a:cxn>
                    <a:cxn ang="0">
                      <a:pos x="20" y="33"/>
                    </a:cxn>
                    <a:cxn ang="0">
                      <a:pos x="29" y="40"/>
                    </a:cxn>
                    <a:cxn ang="0">
                      <a:pos x="36" y="44"/>
                    </a:cxn>
                    <a:cxn ang="0">
                      <a:pos x="47" y="37"/>
                    </a:cxn>
                    <a:cxn ang="0">
                      <a:pos x="62" y="28"/>
                    </a:cxn>
                    <a:cxn ang="0">
                      <a:pos x="70" y="17"/>
                    </a:cxn>
                    <a:cxn ang="0">
                      <a:pos x="65" y="7"/>
                    </a:cxn>
                    <a:cxn ang="0">
                      <a:pos x="69" y="4"/>
                    </a:cxn>
                    <a:cxn ang="0">
                      <a:pos x="73" y="5"/>
                    </a:cxn>
                    <a:cxn ang="0">
                      <a:pos x="78" y="11"/>
                    </a:cxn>
                    <a:cxn ang="0">
                      <a:pos x="89" y="4"/>
                    </a:cxn>
                    <a:cxn ang="0">
                      <a:pos x="96" y="0"/>
                    </a:cxn>
                  </a:cxnLst>
                  <a:rect l="0" t="0" r="r" b="b"/>
                  <a:pathLst>
                    <a:path w="136" h="173">
                      <a:moveTo>
                        <a:pt x="96" y="0"/>
                      </a:moveTo>
                      <a:lnTo>
                        <a:pt x="102" y="0"/>
                      </a:lnTo>
                      <a:lnTo>
                        <a:pt x="119" y="10"/>
                      </a:lnTo>
                      <a:lnTo>
                        <a:pt x="135" y="26"/>
                      </a:lnTo>
                      <a:lnTo>
                        <a:pt x="136" y="30"/>
                      </a:lnTo>
                      <a:lnTo>
                        <a:pt x="136" y="34"/>
                      </a:lnTo>
                      <a:lnTo>
                        <a:pt x="132" y="38"/>
                      </a:lnTo>
                      <a:lnTo>
                        <a:pt x="128" y="38"/>
                      </a:lnTo>
                      <a:lnTo>
                        <a:pt x="126" y="37"/>
                      </a:lnTo>
                      <a:lnTo>
                        <a:pt x="125" y="37"/>
                      </a:lnTo>
                      <a:lnTo>
                        <a:pt x="125" y="48"/>
                      </a:lnTo>
                      <a:lnTo>
                        <a:pt x="123" y="50"/>
                      </a:lnTo>
                      <a:lnTo>
                        <a:pt x="122" y="48"/>
                      </a:lnTo>
                      <a:lnTo>
                        <a:pt x="116" y="48"/>
                      </a:lnTo>
                      <a:lnTo>
                        <a:pt x="113" y="50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6" y="54"/>
                      </a:lnTo>
                      <a:lnTo>
                        <a:pt x="105" y="54"/>
                      </a:lnTo>
                      <a:lnTo>
                        <a:pt x="105" y="56"/>
                      </a:lnTo>
                      <a:lnTo>
                        <a:pt x="103" y="57"/>
                      </a:lnTo>
                      <a:lnTo>
                        <a:pt x="103" y="58"/>
                      </a:lnTo>
                      <a:lnTo>
                        <a:pt x="102" y="60"/>
                      </a:lnTo>
                      <a:lnTo>
                        <a:pt x="100" y="60"/>
                      </a:lnTo>
                      <a:lnTo>
                        <a:pt x="99" y="58"/>
                      </a:lnTo>
                      <a:lnTo>
                        <a:pt x="96" y="58"/>
                      </a:lnTo>
                      <a:lnTo>
                        <a:pt x="93" y="60"/>
                      </a:lnTo>
                      <a:lnTo>
                        <a:pt x="93" y="69"/>
                      </a:lnTo>
                      <a:lnTo>
                        <a:pt x="92" y="71"/>
                      </a:lnTo>
                      <a:lnTo>
                        <a:pt x="82" y="77"/>
                      </a:lnTo>
                      <a:lnTo>
                        <a:pt x="73" y="84"/>
                      </a:lnTo>
                      <a:lnTo>
                        <a:pt x="72" y="87"/>
                      </a:lnTo>
                      <a:lnTo>
                        <a:pt x="72" y="99"/>
                      </a:lnTo>
                      <a:lnTo>
                        <a:pt x="67" y="109"/>
                      </a:lnTo>
                      <a:lnTo>
                        <a:pt x="63" y="124"/>
                      </a:lnTo>
                      <a:lnTo>
                        <a:pt x="63" y="136"/>
                      </a:lnTo>
                      <a:lnTo>
                        <a:pt x="65" y="147"/>
                      </a:lnTo>
                      <a:lnTo>
                        <a:pt x="65" y="167"/>
                      </a:lnTo>
                      <a:lnTo>
                        <a:pt x="62" y="173"/>
                      </a:lnTo>
                      <a:lnTo>
                        <a:pt x="56" y="173"/>
                      </a:lnTo>
                      <a:lnTo>
                        <a:pt x="52" y="170"/>
                      </a:lnTo>
                      <a:lnTo>
                        <a:pt x="46" y="159"/>
                      </a:lnTo>
                      <a:lnTo>
                        <a:pt x="45" y="157"/>
                      </a:lnTo>
                      <a:lnTo>
                        <a:pt x="37" y="157"/>
                      </a:lnTo>
                      <a:lnTo>
                        <a:pt x="36" y="156"/>
                      </a:lnTo>
                      <a:lnTo>
                        <a:pt x="33" y="155"/>
                      </a:lnTo>
                      <a:lnTo>
                        <a:pt x="30" y="152"/>
                      </a:lnTo>
                      <a:lnTo>
                        <a:pt x="27" y="146"/>
                      </a:lnTo>
                      <a:lnTo>
                        <a:pt x="23" y="146"/>
                      </a:lnTo>
                      <a:lnTo>
                        <a:pt x="22" y="147"/>
                      </a:lnTo>
                      <a:lnTo>
                        <a:pt x="17" y="147"/>
                      </a:lnTo>
                      <a:lnTo>
                        <a:pt x="17" y="146"/>
                      </a:lnTo>
                      <a:lnTo>
                        <a:pt x="16" y="144"/>
                      </a:lnTo>
                      <a:lnTo>
                        <a:pt x="16" y="137"/>
                      </a:lnTo>
                      <a:lnTo>
                        <a:pt x="17" y="132"/>
                      </a:lnTo>
                      <a:lnTo>
                        <a:pt x="14" y="126"/>
                      </a:lnTo>
                      <a:lnTo>
                        <a:pt x="10" y="123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3" y="106"/>
                      </a:lnTo>
                      <a:lnTo>
                        <a:pt x="17" y="106"/>
                      </a:lnTo>
                      <a:lnTo>
                        <a:pt x="20" y="109"/>
                      </a:lnTo>
                      <a:lnTo>
                        <a:pt x="23" y="110"/>
                      </a:lnTo>
                      <a:lnTo>
                        <a:pt x="24" y="110"/>
                      </a:lnTo>
                      <a:lnTo>
                        <a:pt x="26" y="107"/>
                      </a:lnTo>
                      <a:lnTo>
                        <a:pt x="26" y="106"/>
                      </a:lnTo>
                      <a:lnTo>
                        <a:pt x="23" y="104"/>
                      </a:lnTo>
                      <a:lnTo>
                        <a:pt x="20" y="101"/>
                      </a:lnTo>
                      <a:lnTo>
                        <a:pt x="20" y="96"/>
                      </a:lnTo>
                      <a:lnTo>
                        <a:pt x="23" y="97"/>
                      </a:lnTo>
                      <a:lnTo>
                        <a:pt x="32" y="97"/>
                      </a:lnTo>
                      <a:lnTo>
                        <a:pt x="32" y="96"/>
                      </a:lnTo>
                      <a:lnTo>
                        <a:pt x="30" y="93"/>
                      </a:lnTo>
                      <a:lnTo>
                        <a:pt x="29" y="91"/>
                      </a:lnTo>
                      <a:lnTo>
                        <a:pt x="23" y="91"/>
                      </a:lnTo>
                      <a:lnTo>
                        <a:pt x="26" y="86"/>
                      </a:lnTo>
                      <a:lnTo>
                        <a:pt x="20" y="80"/>
                      </a:lnTo>
                      <a:lnTo>
                        <a:pt x="14" y="66"/>
                      </a:lnTo>
                      <a:lnTo>
                        <a:pt x="12" y="66"/>
                      </a:lnTo>
                      <a:lnTo>
                        <a:pt x="9" y="67"/>
                      </a:lnTo>
                      <a:lnTo>
                        <a:pt x="4" y="67"/>
                      </a:lnTo>
                      <a:lnTo>
                        <a:pt x="2" y="66"/>
                      </a:lnTo>
                      <a:lnTo>
                        <a:pt x="0" y="61"/>
                      </a:lnTo>
                      <a:lnTo>
                        <a:pt x="3" y="54"/>
                      </a:lnTo>
                      <a:lnTo>
                        <a:pt x="7" y="46"/>
                      </a:lnTo>
                      <a:lnTo>
                        <a:pt x="20" y="33"/>
                      </a:lnTo>
                      <a:lnTo>
                        <a:pt x="26" y="31"/>
                      </a:lnTo>
                      <a:lnTo>
                        <a:pt x="29" y="40"/>
                      </a:lnTo>
                      <a:lnTo>
                        <a:pt x="32" y="43"/>
                      </a:lnTo>
                      <a:lnTo>
                        <a:pt x="36" y="44"/>
                      </a:lnTo>
                      <a:lnTo>
                        <a:pt x="39" y="43"/>
                      </a:lnTo>
                      <a:lnTo>
                        <a:pt x="47" y="37"/>
                      </a:lnTo>
                      <a:lnTo>
                        <a:pt x="55" y="31"/>
                      </a:lnTo>
                      <a:lnTo>
                        <a:pt x="62" y="28"/>
                      </a:lnTo>
                      <a:lnTo>
                        <a:pt x="70" y="20"/>
                      </a:lnTo>
                      <a:lnTo>
                        <a:pt x="70" y="17"/>
                      </a:lnTo>
                      <a:lnTo>
                        <a:pt x="65" y="11"/>
                      </a:lnTo>
                      <a:lnTo>
                        <a:pt x="65" y="7"/>
                      </a:lnTo>
                      <a:lnTo>
                        <a:pt x="66" y="5"/>
                      </a:lnTo>
                      <a:lnTo>
                        <a:pt x="69" y="4"/>
                      </a:lnTo>
                      <a:lnTo>
                        <a:pt x="70" y="5"/>
                      </a:lnTo>
                      <a:lnTo>
                        <a:pt x="73" y="5"/>
                      </a:lnTo>
                      <a:lnTo>
                        <a:pt x="75" y="8"/>
                      </a:lnTo>
                      <a:lnTo>
                        <a:pt x="78" y="11"/>
                      </a:lnTo>
                      <a:lnTo>
                        <a:pt x="80" y="13"/>
                      </a:lnTo>
                      <a:lnTo>
                        <a:pt x="89" y="4"/>
                      </a:lnTo>
                      <a:lnTo>
                        <a:pt x="92" y="3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4063">
                    <a:latin typeface="Inter" panose="02000503000000020004" pitchFamily="2" charset="0"/>
                    <a:ea typeface="Inter" panose="02000503000000020004" pitchFamily="2" charset="0"/>
                  </a:endParaRPr>
                </a:p>
              </p:txBody>
            </p:sp>
            <p:sp>
              <p:nvSpPr>
                <p:cNvPr id="191" name="Freeform 581">
                  <a:extLst>
                    <a:ext uri="{FF2B5EF4-FFF2-40B4-BE49-F238E27FC236}">
                      <a16:creationId xmlns:a16="http://schemas.microsoft.com/office/drawing/2014/main" xmlns="" id="{B4D86E2A-E615-477A-9479-EB1D1D7285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7000" y="1778000"/>
                  <a:ext cx="519112" cy="177800"/>
                </a:xfrm>
                <a:custGeom>
                  <a:avLst/>
                  <a:gdLst/>
                  <a:ahLst/>
                  <a:cxnLst>
                    <a:cxn ang="0">
                      <a:pos x="173" y="6"/>
                    </a:cxn>
                    <a:cxn ang="0">
                      <a:pos x="189" y="9"/>
                    </a:cxn>
                    <a:cxn ang="0">
                      <a:pos x="206" y="0"/>
                    </a:cxn>
                    <a:cxn ang="0">
                      <a:pos x="224" y="16"/>
                    </a:cxn>
                    <a:cxn ang="0">
                      <a:pos x="246" y="16"/>
                    </a:cxn>
                    <a:cxn ang="0">
                      <a:pos x="262" y="20"/>
                    </a:cxn>
                    <a:cxn ang="0">
                      <a:pos x="285" y="18"/>
                    </a:cxn>
                    <a:cxn ang="0">
                      <a:pos x="320" y="16"/>
                    </a:cxn>
                    <a:cxn ang="0">
                      <a:pos x="320" y="40"/>
                    </a:cxn>
                    <a:cxn ang="0">
                      <a:pos x="284" y="53"/>
                    </a:cxn>
                    <a:cxn ang="0">
                      <a:pos x="269" y="61"/>
                    </a:cxn>
                    <a:cxn ang="0">
                      <a:pos x="248" y="58"/>
                    </a:cxn>
                    <a:cxn ang="0">
                      <a:pos x="228" y="58"/>
                    </a:cxn>
                    <a:cxn ang="0">
                      <a:pos x="201" y="55"/>
                    </a:cxn>
                    <a:cxn ang="0">
                      <a:pos x="179" y="59"/>
                    </a:cxn>
                    <a:cxn ang="0">
                      <a:pos x="171" y="56"/>
                    </a:cxn>
                    <a:cxn ang="0">
                      <a:pos x="158" y="58"/>
                    </a:cxn>
                    <a:cxn ang="0">
                      <a:pos x="143" y="58"/>
                    </a:cxn>
                    <a:cxn ang="0">
                      <a:pos x="143" y="68"/>
                    </a:cxn>
                    <a:cxn ang="0">
                      <a:pos x="120" y="66"/>
                    </a:cxn>
                    <a:cxn ang="0">
                      <a:pos x="116" y="66"/>
                    </a:cxn>
                    <a:cxn ang="0">
                      <a:pos x="107" y="75"/>
                    </a:cxn>
                    <a:cxn ang="0">
                      <a:pos x="105" y="66"/>
                    </a:cxn>
                    <a:cxn ang="0">
                      <a:pos x="96" y="75"/>
                    </a:cxn>
                    <a:cxn ang="0">
                      <a:pos x="77" y="82"/>
                    </a:cxn>
                    <a:cxn ang="0">
                      <a:pos x="64" y="92"/>
                    </a:cxn>
                    <a:cxn ang="0">
                      <a:pos x="54" y="83"/>
                    </a:cxn>
                    <a:cxn ang="0">
                      <a:pos x="46" y="96"/>
                    </a:cxn>
                    <a:cxn ang="0">
                      <a:pos x="39" y="95"/>
                    </a:cxn>
                    <a:cxn ang="0">
                      <a:pos x="34" y="111"/>
                    </a:cxn>
                    <a:cxn ang="0">
                      <a:pos x="24" y="102"/>
                    </a:cxn>
                    <a:cxn ang="0">
                      <a:pos x="13" y="93"/>
                    </a:cxn>
                    <a:cxn ang="0">
                      <a:pos x="0" y="75"/>
                    </a:cxn>
                    <a:cxn ang="0">
                      <a:pos x="13" y="73"/>
                    </a:cxn>
                    <a:cxn ang="0">
                      <a:pos x="11" y="66"/>
                    </a:cxn>
                    <a:cxn ang="0">
                      <a:pos x="1" y="55"/>
                    </a:cxn>
                    <a:cxn ang="0">
                      <a:pos x="19" y="58"/>
                    </a:cxn>
                    <a:cxn ang="0">
                      <a:pos x="34" y="53"/>
                    </a:cxn>
                    <a:cxn ang="0">
                      <a:pos x="47" y="55"/>
                    </a:cxn>
                    <a:cxn ang="0">
                      <a:pos x="50" y="43"/>
                    </a:cxn>
                    <a:cxn ang="0">
                      <a:pos x="63" y="45"/>
                    </a:cxn>
                    <a:cxn ang="0">
                      <a:pos x="67" y="32"/>
                    </a:cxn>
                    <a:cxn ang="0">
                      <a:pos x="80" y="38"/>
                    </a:cxn>
                    <a:cxn ang="0">
                      <a:pos x="76" y="28"/>
                    </a:cxn>
                    <a:cxn ang="0">
                      <a:pos x="86" y="20"/>
                    </a:cxn>
                    <a:cxn ang="0">
                      <a:pos x="86" y="9"/>
                    </a:cxn>
                    <a:cxn ang="0">
                      <a:pos x="96" y="15"/>
                    </a:cxn>
                    <a:cxn ang="0">
                      <a:pos x="105" y="16"/>
                    </a:cxn>
                    <a:cxn ang="0">
                      <a:pos x="110" y="12"/>
                    </a:cxn>
                    <a:cxn ang="0">
                      <a:pos x="119" y="15"/>
                    </a:cxn>
                    <a:cxn ang="0">
                      <a:pos x="133" y="7"/>
                    </a:cxn>
                    <a:cxn ang="0">
                      <a:pos x="153" y="0"/>
                    </a:cxn>
                  </a:cxnLst>
                  <a:rect l="0" t="0" r="r" b="b"/>
                  <a:pathLst>
                    <a:path w="327" h="112">
                      <a:moveTo>
                        <a:pt x="153" y="0"/>
                      </a:moveTo>
                      <a:lnTo>
                        <a:pt x="158" y="0"/>
                      </a:lnTo>
                      <a:lnTo>
                        <a:pt x="160" y="2"/>
                      </a:lnTo>
                      <a:lnTo>
                        <a:pt x="173" y="6"/>
                      </a:lnTo>
                      <a:lnTo>
                        <a:pt x="176" y="7"/>
                      </a:lnTo>
                      <a:lnTo>
                        <a:pt x="181" y="7"/>
                      </a:lnTo>
                      <a:lnTo>
                        <a:pt x="185" y="6"/>
                      </a:lnTo>
                      <a:lnTo>
                        <a:pt x="189" y="9"/>
                      </a:lnTo>
                      <a:lnTo>
                        <a:pt x="192" y="10"/>
                      </a:lnTo>
                      <a:lnTo>
                        <a:pt x="195" y="10"/>
                      </a:lnTo>
                      <a:lnTo>
                        <a:pt x="203" y="2"/>
                      </a:lnTo>
                      <a:lnTo>
                        <a:pt x="206" y="0"/>
                      </a:lnTo>
                      <a:lnTo>
                        <a:pt x="209" y="0"/>
                      </a:lnTo>
                      <a:lnTo>
                        <a:pt x="215" y="6"/>
                      </a:lnTo>
                      <a:lnTo>
                        <a:pt x="218" y="10"/>
                      </a:lnTo>
                      <a:lnTo>
                        <a:pt x="224" y="16"/>
                      </a:lnTo>
                      <a:lnTo>
                        <a:pt x="226" y="18"/>
                      </a:lnTo>
                      <a:lnTo>
                        <a:pt x="235" y="18"/>
                      </a:lnTo>
                      <a:lnTo>
                        <a:pt x="239" y="16"/>
                      </a:lnTo>
                      <a:lnTo>
                        <a:pt x="246" y="16"/>
                      </a:lnTo>
                      <a:lnTo>
                        <a:pt x="251" y="19"/>
                      </a:lnTo>
                      <a:lnTo>
                        <a:pt x="254" y="20"/>
                      </a:lnTo>
                      <a:lnTo>
                        <a:pt x="258" y="22"/>
                      </a:lnTo>
                      <a:lnTo>
                        <a:pt x="262" y="20"/>
                      </a:lnTo>
                      <a:lnTo>
                        <a:pt x="268" y="20"/>
                      </a:lnTo>
                      <a:lnTo>
                        <a:pt x="279" y="23"/>
                      </a:lnTo>
                      <a:lnTo>
                        <a:pt x="282" y="22"/>
                      </a:lnTo>
                      <a:lnTo>
                        <a:pt x="285" y="18"/>
                      </a:lnTo>
                      <a:lnTo>
                        <a:pt x="289" y="15"/>
                      </a:lnTo>
                      <a:lnTo>
                        <a:pt x="295" y="13"/>
                      </a:lnTo>
                      <a:lnTo>
                        <a:pt x="305" y="13"/>
                      </a:lnTo>
                      <a:lnTo>
                        <a:pt x="320" y="16"/>
                      </a:lnTo>
                      <a:lnTo>
                        <a:pt x="324" y="19"/>
                      </a:lnTo>
                      <a:lnTo>
                        <a:pt x="327" y="25"/>
                      </a:lnTo>
                      <a:lnTo>
                        <a:pt x="325" y="32"/>
                      </a:lnTo>
                      <a:lnTo>
                        <a:pt x="320" y="40"/>
                      </a:lnTo>
                      <a:lnTo>
                        <a:pt x="308" y="53"/>
                      </a:lnTo>
                      <a:lnTo>
                        <a:pt x="300" y="55"/>
                      </a:lnTo>
                      <a:lnTo>
                        <a:pt x="292" y="55"/>
                      </a:lnTo>
                      <a:lnTo>
                        <a:pt x="284" y="53"/>
                      </a:lnTo>
                      <a:lnTo>
                        <a:pt x="279" y="55"/>
                      </a:lnTo>
                      <a:lnTo>
                        <a:pt x="277" y="56"/>
                      </a:lnTo>
                      <a:lnTo>
                        <a:pt x="274" y="59"/>
                      </a:lnTo>
                      <a:lnTo>
                        <a:pt x="269" y="61"/>
                      </a:lnTo>
                      <a:lnTo>
                        <a:pt x="264" y="59"/>
                      </a:lnTo>
                      <a:lnTo>
                        <a:pt x="255" y="55"/>
                      </a:lnTo>
                      <a:lnTo>
                        <a:pt x="251" y="55"/>
                      </a:lnTo>
                      <a:lnTo>
                        <a:pt x="248" y="58"/>
                      </a:lnTo>
                      <a:lnTo>
                        <a:pt x="244" y="59"/>
                      </a:lnTo>
                      <a:lnTo>
                        <a:pt x="241" y="61"/>
                      </a:lnTo>
                      <a:lnTo>
                        <a:pt x="235" y="61"/>
                      </a:lnTo>
                      <a:lnTo>
                        <a:pt x="228" y="58"/>
                      </a:lnTo>
                      <a:lnTo>
                        <a:pt x="218" y="50"/>
                      </a:lnTo>
                      <a:lnTo>
                        <a:pt x="212" y="52"/>
                      </a:lnTo>
                      <a:lnTo>
                        <a:pt x="206" y="55"/>
                      </a:lnTo>
                      <a:lnTo>
                        <a:pt x="201" y="55"/>
                      </a:lnTo>
                      <a:lnTo>
                        <a:pt x="191" y="52"/>
                      </a:lnTo>
                      <a:lnTo>
                        <a:pt x="186" y="53"/>
                      </a:lnTo>
                      <a:lnTo>
                        <a:pt x="182" y="58"/>
                      </a:lnTo>
                      <a:lnTo>
                        <a:pt x="179" y="59"/>
                      </a:lnTo>
                      <a:lnTo>
                        <a:pt x="175" y="61"/>
                      </a:lnTo>
                      <a:lnTo>
                        <a:pt x="173" y="61"/>
                      </a:lnTo>
                      <a:lnTo>
                        <a:pt x="171" y="58"/>
                      </a:lnTo>
                      <a:lnTo>
                        <a:pt x="171" y="56"/>
                      </a:lnTo>
                      <a:lnTo>
                        <a:pt x="169" y="55"/>
                      </a:lnTo>
                      <a:lnTo>
                        <a:pt x="165" y="55"/>
                      </a:lnTo>
                      <a:lnTo>
                        <a:pt x="162" y="56"/>
                      </a:lnTo>
                      <a:lnTo>
                        <a:pt x="158" y="58"/>
                      </a:lnTo>
                      <a:lnTo>
                        <a:pt x="153" y="61"/>
                      </a:lnTo>
                      <a:lnTo>
                        <a:pt x="152" y="61"/>
                      </a:lnTo>
                      <a:lnTo>
                        <a:pt x="146" y="58"/>
                      </a:lnTo>
                      <a:lnTo>
                        <a:pt x="143" y="58"/>
                      </a:lnTo>
                      <a:lnTo>
                        <a:pt x="140" y="59"/>
                      </a:lnTo>
                      <a:lnTo>
                        <a:pt x="140" y="61"/>
                      </a:lnTo>
                      <a:lnTo>
                        <a:pt x="143" y="66"/>
                      </a:lnTo>
                      <a:lnTo>
                        <a:pt x="143" y="68"/>
                      </a:lnTo>
                      <a:lnTo>
                        <a:pt x="133" y="72"/>
                      </a:lnTo>
                      <a:lnTo>
                        <a:pt x="119" y="72"/>
                      </a:lnTo>
                      <a:lnTo>
                        <a:pt x="119" y="68"/>
                      </a:lnTo>
                      <a:lnTo>
                        <a:pt x="120" y="66"/>
                      </a:lnTo>
                      <a:lnTo>
                        <a:pt x="119" y="66"/>
                      </a:lnTo>
                      <a:lnTo>
                        <a:pt x="119" y="65"/>
                      </a:lnTo>
                      <a:lnTo>
                        <a:pt x="116" y="65"/>
                      </a:lnTo>
                      <a:lnTo>
                        <a:pt x="116" y="66"/>
                      </a:lnTo>
                      <a:lnTo>
                        <a:pt x="113" y="69"/>
                      </a:lnTo>
                      <a:lnTo>
                        <a:pt x="112" y="72"/>
                      </a:lnTo>
                      <a:lnTo>
                        <a:pt x="110" y="73"/>
                      </a:lnTo>
                      <a:lnTo>
                        <a:pt x="107" y="75"/>
                      </a:lnTo>
                      <a:lnTo>
                        <a:pt x="105" y="75"/>
                      </a:lnTo>
                      <a:lnTo>
                        <a:pt x="103" y="72"/>
                      </a:lnTo>
                      <a:lnTo>
                        <a:pt x="103" y="68"/>
                      </a:lnTo>
                      <a:lnTo>
                        <a:pt x="105" y="66"/>
                      </a:lnTo>
                      <a:lnTo>
                        <a:pt x="105" y="63"/>
                      </a:lnTo>
                      <a:lnTo>
                        <a:pt x="102" y="63"/>
                      </a:lnTo>
                      <a:lnTo>
                        <a:pt x="99" y="68"/>
                      </a:lnTo>
                      <a:lnTo>
                        <a:pt x="96" y="75"/>
                      </a:lnTo>
                      <a:lnTo>
                        <a:pt x="92" y="82"/>
                      </a:lnTo>
                      <a:lnTo>
                        <a:pt x="85" y="88"/>
                      </a:lnTo>
                      <a:lnTo>
                        <a:pt x="82" y="86"/>
                      </a:lnTo>
                      <a:lnTo>
                        <a:pt x="77" y="82"/>
                      </a:lnTo>
                      <a:lnTo>
                        <a:pt x="74" y="76"/>
                      </a:lnTo>
                      <a:lnTo>
                        <a:pt x="73" y="75"/>
                      </a:lnTo>
                      <a:lnTo>
                        <a:pt x="70" y="83"/>
                      </a:lnTo>
                      <a:lnTo>
                        <a:pt x="64" y="92"/>
                      </a:lnTo>
                      <a:lnTo>
                        <a:pt x="60" y="93"/>
                      </a:lnTo>
                      <a:lnTo>
                        <a:pt x="57" y="91"/>
                      </a:lnTo>
                      <a:lnTo>
                        <a:pt x="56" y="88"/>
                      </a:lnTo>
                      <a:lnTo>
                        <a:pt x="54" y="83"/>
                      </a:lnTo>
                      <a:lnTo>
                        <a:pt x="53" y="89"/>
                      </a:lnTo>
                      <a:lnTo>
                        <a:pt x="52" y="96"/>
                      </a:lnTo>
                      <a:lnTo>
                        <a:pt x="49" y="102"/>
                      </a:lnTo>
                      <a:lnTo>
                        <a:pt x="46" y="96"/>
                      </a:lnTo>
                      <a:lnTo>
                        <a:pt x="46" y="93"/>
                      </a:lnTo>
                      <a:lnTo>
                        <a:pt x="44" y="91"/>
                      </a:lnTo>
                      <a:lnTo>
                        <a:pt x="42" y="89"/>
                      </a:lnTo>
                      <a:lnTo>
                        <a:pt x="39" y="95"/>
                      </a:lnTo>
                      <a:lnTo>
                        <a:pt x="39" y="104"/>
                      </a:lnTo>
                      <a:lnTo>
                        <a:pt x="37" y="106"/>
                      </a:lnTo>
                      <a:lnTo>
                        <a:pt x="37" y="109"/>
                      </a:lnTo>
                      <a:lnTo>
                        <a:pt x="34" y="111"/>
                      </a:lnTo>
                      <a:lnTo>
                        <a:pt x="33" y="112"/>
                      </a:lnTo>
                      <a:lnTo>
                        <a:pt x="29" y="112"/>
                      </a:lnTo>
                      <a:lnTo>
                        <a:pt x="24" y="111"/>
                      </a:lnTo>
                      <a:lnTo>
                        <a:pt x="24" y="102"/>
                      </a:lnTo>
                      <a:lnTo>
                        <a:pt x="23" y="101"/>
                      </a:lnTo>
                      <a:lnTo>
                        <a:pt x="20" y="99"/>
                      </a:lnTo>
                      <a:lnTo>
                        <a:pt x="16" y="95"/>
                      </a:lnTo>
                      <a:lnTo>
                        <a:pt x="13" y="93"/>
                      </a:lnTo>
                      <a:lnTo>
                        <a:pt x="10" y="89"/>
                      </a:lnTo>
                      <a:lnTo>
                        <a:pt x="9" y="85"/>
                      </a:lnTo>
                      <a:lnTo>
                        <a:pt x="1" y="78"/>
                      </a:lnTo>
                      <a:lnTo>
                        <a:pt x="0" y="75"/>
                      </a:lnTo>
                      <a:lnTo>
                        <a:pt x="1" y="73"/>
                      </a:lnTo>
                      <a:lnTo>
                        <a:pt x="6" y="72"/>
                      </a:lnTo>
                      <a:lnTo>
                        <a:pt x="9" y="72"/>
                      </a:lnTo>
                      <a:lnTo>
                        <a:pt x="13" y="73"/>
                      </a:lnTo>
                      <a:lnTo>
                        <a:pt x="20" y="73"/>
                      </a:lnTo>
                      <a:lnTo>
                        <a:pt x="19" y="71"/>
                      </a:lnTo>
                      <a:lnTo>
                        <a:pt x="16" y="68"/>
                      </a:lnTo>
                      <a:lnTo>
                        <a:pt x="11" y="66"/>
                      </a:lnTo>
                      <a:lnTo>
                        <a:pt x="9" y="63"/>
                      </a:lnTo>
                      <a:lnTo>
                        <a:pt x="3" y="61"/>
                      </a:lnTo>
                      <a:lnTo>
                        <a:pt x="1" y="58"/>
                      </a:lnTo>
                      <a:lnTo>
                        <a:pt x="1" y="55"/>
                      </a:lnTo>
                      <a:lnTo>
                        <a:pt x="4" y="53"/>
                      </a:lnTo>
                      <a:lnTo>
                        <a:pt x="13" y="56"/>
                      </a:lnTo>
                      <a:lnTo>
                        <a:pt x="16" y="58"/>
                      </a:lnTo>
                      <a:lnTo>
                        <a:pt x="19" y="58"/>
                      </a:lnTo>
                      <a:lnTo>
                        <a:pt x="21" y="55"/>
                      </a:lnTo>
                      <a:lnTo>
                        <a:pt x="27" y="52"/>
                      </a:lnTo>
                      <a:lnTo>
                        <a:pt x="30" y="52"/>
                      </a:lnTo>
                      <a:lnTo>
                        <a:pt x="34" y="53"/>
                      </a:lnTo>
                      <a:lnTo>
                        <a:pt x="37" y="55"/>
                      </a:lnTo>
                      <a:lnTo>
                        <a:pt x="40" y="58"/>
                      </a:lnTo>
                      <a:lnTo>
                        <a:pt x="43" y="59"/>
                      </a:lnTo>
                      <a:lnTo>
                        <a:pt x="47" y="55"/>
                      </a:lnTo>
                      <a:lnTo>
                        <a:pt x="44" y="52"/>
                      </a:lnTo>
                      <a:lnTo>
                        <a:pt x="44" y="48"/>
                      </a:lnTo>
                      <a:lnTo>
                        <a:pt x="47" y="46"/>
                      </a:lnTo>
                      <a:lnTo>
                        <a:pt x="50" y="43"/>
                      </a:lnTo>
                      <a:lnTo>
                        <a:pt x="56" y="40"/>
                      </a:lnTo>
                      <a:lnTo>
                        <a:pt x="59" y="42"/>
                      </a:lnTo>
                      <a:lnTo>
                        <a:pt x="62" y="45"/>
                      </a:lnTo>
                      <a:lnTo>
                        <a:pt x="63" y="45"/>
                      </a:lnTo>
                      <a:lnTo>
                        <a:pt x="63" y="39"/>
                      </a:lnTo>
                      <a:lnTo>
                        <a:pt x="62" y="35"/>
                      </a:lnTo>
                      <a:lnTo>
                        <a:pt x="63" y="32"/>
                      </a:lnTo>
                      <a:lnTo>
                        <a:pt x="67" y="32"/>
                      </a:lnTo>
                      <a:lnTo>
                        <a:pt x="73" y="35"/>
                      </a:lnTo>
                      <a:lnTo>
                        <a:pt x="76" y="38"/>
                      </a:lnTo>
                      <a:lnTo>
                        <a:pt x="79" y="39"/>
                      </a:lnTo>
                      <a:lnTo>
                        <a:pt x="80" y="38"/>
                      </a:lnTo>
                      <a:lnTo>
                        <a:pt x="80" y="35"/>
                      </a:lnTo>
                      <a:lnTo>
                        <a:pt x="77" y="32"/>
                      </a:lnTo>
                      <a:lnTo>
                        <a:pt x="76" y="29"/>
                      </a:lnTo>
                      <a:lnTo>
                        <a:pt x="76" y="28"/>
                      </a:lnTo>
                      <a:lnTo>
                        <a:pt x="79" y="25"/>
                      </a:lnTo>
                      <a:lnTo>
                        <a:pt x="87" y="25"/>
                      </a:lnTo>
                      <a:lnTo>
                        <a:pt x="87" y="22"/>
                      </a:lnTo>
                      <a:lnTo>
                        <a:pt x="86" y="20"/>
                      </a:lnTo>
                      <a:lnTo>
                        <a:pt x="85" y="18"/>
                      </a:lnTo>
                      <a:lnTo>
                        <a:pt x="83" y="16"/>
                      </a:lnTo>
                      <a:lnTo>
                        <a:pt x="83" y="12"/>
                      </a:lnTo>
                      <a:lnTo>
                        <a:pt x="86" y="9"/>
                      </a:lnTo>
                      <a:lnTo>
                        <a:pt x="90" y="9"/>
                      </a:lnTo>
                      <a:lnTo>
                        <a:pt x="93" y="10"/>
                      </a:lnTo>
                      <a:lnTo>
                        <a:pt x="95" y="13"/>
                      </a:lnTo>
                      <a:lnTo>
                        <a:pt x="96" y="15"/>
                      </a:lnTo>
                      <a:lnTo>
                        <a:pt x="97" y="18"/>
                      </a:lnTo>
                      <a:lnTo>
                        <a:pt x="100" y="19"/>
                      </a:lnTo>
                      <a:lnTo>
                        <a:pt x="102" y="18"/>
                      </a:lnTo>
                      <a:lnTo>
                        <a:pt x="105" y="16"/>
                      </a:lnTo>
                      <a:lnTo>
                        <a:pt x="105" y="15"/>
                      </a:lnTo>
                      <a:lnTo>
                        <a:pt x="107" y="13"/>
                      </a:lnTo>
                      <a:lnTo>
                        <a:pt x="109" y="12"/>
                      </a:lnTo>
                      <a:lnTo>
                        <a:pt x="110" y="12"/>
                      </a:lnTo>
                      <a:lnTo>
                        <a:pt x="112" y="13"/>
                      </a:lnTo>
                      <a:lnTo>
                        <a:pt x="115" y="13"/>
                      </a:lnTo>
                      <a:lnTo>
                        <a:pt x="116" y="15"/>
                      </a:lnTo>
                      <a:lnTo>
                        <a:pt x="119" y="15"/>
                      </a:lnTo>
                      <a:lnTo>
                        <a:pt x="122" y="13"/>
                      </a:lnTo>
                      <a:lnTo>
                        <a:pt x="125" y="10"/>
                      </a:lnTo>
                      <a:lnTo>
                        <a:pt x="130" y="7"/>
                      </a:lnTo>
                      <a:lnTo>
                        <a:pt x="133" y="7"/>
                      </a:lnTo>
                      <a:lnTo>
                        <a:pt x="135" y="6"/>
                      </a:lnTo>
                      <a:lnTo>
                        <a:pt x="140" y="6"/>
                      </a:lnTo>
                      <a:lnTo>
                        <a:pt x="149" y="2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4063">
                    <a:latin typeface="Inter" panose="02000503000000020004" pitchFamily="2" charset="0"/>
                    <a:ea typeface="Inter" panose="02000503000000020004" pitchFamily="2" charset="0"/>
                  </a:endParaRPr>
                </a:p>
              </p:txBody>
            </p:sp>
          </p:grpSp>
        </p:grpSp>
        <p:sp>
          <p:nvSpPr>
            <p:cNvPr id="183" name="Freeform 171">
              <a:extLst>
                <a:ext uri="{FF2B5EF4-FFF2-40B4-BE49-F238E27FC236}">
                  <a16:creationId xmlns:a16="http://schemas.microsoft.com/office/drawing/2014/main" xmlns="" id="{F6BD284E-0626-492F-8085-B56629176F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6813" y="3017838"/>
              <a:ext cx="398462" cy="341313"/>
            </a:xfrm>
            <a:custGeom>
              <a:avLst/>
              <a:gdLst/>
              <a:ahLst/>
              <a:cxnLst>
                <a:cxn ang="0">
                  <a:pos x="167" y="6"/>
                </a:cxn>
                <a:cxn ang="0">
                  <a:pos x="135" y="3"/>
                </a:cxn>
                <a:cxn ang="0">
                  <a:pos x="135" y="8"/>
                </a:cxn>
                <a:cxn ang="0">
                  <a:pos x="146" y="6"/>
                </a:cxn>
                <a:cxn ang="0">
                  <a:pos x="149" y="16"/>
                </a:cxn>
                <a:cxn ang="0">
                  <a:pos x="165" y="8"/>
                </a:cxn>
                <a:cxn ang="0">
                  <a:pos x="169" y="21"/>
                </a:cxn>
                <a:cxn ang="0">
                  <a:pos x="167" y="35"/>
                </a:cxn>
                <a:cxn ang="0">
                  <a:pos x="167" y="56"/>
                </a:cxn>
                <a:cxn ang="0">
                  <a:pos x="171" y="68"/>
                </a:cxn>
                <a:cxn ang="0">
                  <a:pos x="174" y="76"/>
                </a:cxn>
                <a:cxn ang="0">
                  <a:pos x="179" y="84"/>
                </a:cxn>
                <a:cxn ang="0">
                  <a:pos x="184" y="97"/>
                </a:cxn>
                <a:cxn ang="0">
                  <a:pos x="194" y="97"/>
                </a:cxn>
                <a:cxn ang="0">
                  <a:pos x="205" y="97"/>
                </a:cxn>
                <a:cxn ang="0">
                  <a:pos x="210" y="111"/>
                </a:cxn>
                <a:cxn ang="0">
                  <a:pos x="217" y="104"/>
                </a:cxn>
                <a:cxn ang="0">
                  <a:pos x="215" y="91"/>
                </a:cxn>
                <a:cxn ang="0">
                  <a:pos x="222" y="88"/>
                </a:cxn>
                <a:cxn ang="0">
                  <a:pos x="231" y="85"/>
                </a:cxn>
                <a:cxn ang="0">
                  <a:pos x="244" y="79"/>
                </a:cxn>
                <a:cxn ang="0">
                  <a:pos x="251" y="89"/>
                </a:cxn>
                <a:cxn ang="0">
                  <a:pos x="238" y="97"/>
                </a:cxn>
                <a:cxn ang="0">
                  <a:pos x="231" y="105"/>
                </a:cxn>
                <a:cxn ang="0">
                  <a:pos x="235" y="108"/>
                </a:cxn>
                <a:cxn ang="0">
                  <a:pos x="241" y="111"/>
                </a:cxn>
                <a:cxn ang="0">
                  <a:pos x="241" y="119"/>
                </a:cxn>
                <a:cxn ang="0">
                  <a:pos x="230" y="122"/>
                </a:cxn>
                <a:cxn ang="0">
                  <a:pos x="222" y="131"/>
                </a:cxn>
                <a:cxn ang="0">
                  <a:pos x="231" y="135"/>
                </a:cxn>
                <a:cxn ang="0">
                  <a:pos x="238" y="151"/>
                </a:cxn>
                <a:cxn ang="0">
                  <a:pos x="243" y="165"/>
                </a:cxn>
                <a:cxn ang="0">
                  <a:pos x="237" y="164"/>
                </a:cxn>
                <a:cxn ang="0">
                  <a:pos x="217" y="170"/>
                </a:cxn>
                <a:cxn ang="0">
                  <a:pos x="190" y="164"/>
                </a:cxn>
                <a:cxn ang="0">
                  <a:pos x="188" y="181"/>
                </a:cxn>
                <a:cxn ang="0">
                  <a:pos x="157" y="215"/>
                </a:cxn>
                <a:cxn ang="0">
                  <a:pos x="146" y="213"/>
                </a:cxn>
                <a:cxn ang="0">
                  <a:pos x="144" y="207"/>
                </a:cxn>
                <a:cxn ang="0">
                  <a:pos x="145" y="200"/>
                </a:cxn>
                <a:cxn ang="0">
                  <a:pos x="129" y="184"/>
                </a:cxn>
                <a:cxn ang="0">
                  <a:pos x="121" y="172"/>
                </a:cxn>
                <a:cxn ang="0">
                  <a:pos x="121" y="158"/>
                </a:cxn>
                <a:cxn ang="0">
                  <a:pos x="115" y="154"/>
                </a:cxn>
                <a:cxn ang="0">
                  <a:pos x="111" y="138"/>
                </a:cxn>
                <a:cxn ang="0">
                  <a:pos x="92" y="134"/>
                </a:cxn>
                <a:cxn ang="0">
                  <a:pos x="76" y="117"/>
                </a:cxn>
                <a:cxn ang="0">
                  <a:pos x="72" y="98"/>
                </a:cxn>
                <a:cxn ang="0">
                  <a:pos x="72" y="86"/>
                </a:cxn>
                <a:cxn ang="0">
                  <a:pos x="46" y="79"/>
                </a:cxn>
                <a:cxn ang="0">
                  <a:pos x="28" y="71"/>
                </a:cxn>
                <a:cxn ang="0">
                  <a:pos x="19" y="62"/>
                </a:cxn>
                <a:cxn ang="0">
                  <a:pos x="6" y="55"/>
                </a:cxn>
                <a:cxn ang="0">
                  <a:pos x="0" y="45"/>
                </a:cxn>
                <a:cxn ang="0">
                  <a:pos x="13" y="35"/>
                </a:cxn>
                <a:cxn ang="0">
                  <a:pos x="17" y="39"/>
                </a:cxn>
                <a:cxn ang="0">
                  <a:pos x="20" y="45"/>
                </a:cxn>
                <a:cxn ang="0">
                  <a:pos x="45" y="35"/>
                </a:cxn>
                <a:cxn ang="0">
                  <a:pos x="48" y="16"/>
                </a:cxn>
                <a:cxn ang="0">
                  <a:pos x="50" y="9"/>
                </a:cxn>
                <a:cxn ang="0">
                  <a:pos x="76" y="5"/>
                </a:cxn>
                <a:cxn ang="0">
                  <a:pos x="115" y="8"/>
                </a:cxn>
                <a:cxn ang="0">
                  <a:pos x="128" y="2"/>
                </a:cxn>
              </a:cxnLst>
              <a:rect l="0" t="0" r="r" b="b"/>
              <a:pathLst>
                <a:path w="251" h="215">
                  <a:moveTo>
                    <a:pt x="167" y="6"/>
                  </a:moveTo>
                  <a:lnTo>
                    <a:pt x="165" y="8"/>
                  </a:lnTo>
                  <a:lnTo>
                    <a:pt x="167" y="6"/>
                  </a:lnTo>
                  <a:close/>
                  <a:moveTo>
                    <a:pt x="134" y="0"/>
                  </a:moveTo>
                  <a:lnTo>
                    <a:pt x="135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4" y="6"/>
                  </a:lnTo>
                  <a:lnTo>
                    <a:pt x="135" y="8"/>
                  </a:lnTo>
                  <a:lnTo>
                    <a:pt x="141" y="8"/>
                  </a:lnTo>
                  <a:lnTo>
                    <a:pt x="144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5"/>
                  </a:lnTo>
                  <a:lnTo>
                    <a:pt x="149" y="16"/>
                  </a:lnTo>
                  <a:lnTo>
                    <a:pt x="154" y="16"/>
                  </a:lnTo>
                  <a:lnTo>
                    <a:pt x="158" y="15"/>
                  </a:lnTo>
                  <a:lnTo>
                    <a:pt x="165" y="8"/>
                  </a:lnTo>
                  <a:lnTo>
                    <a:pt x="165" y="13"/>
                  </a:lnTo>
                  <a:lnTo>
                    <a:pt x="168" y="19"/>
                  </a:lnTo>
                  <a:lnTo>
                    <a:pt x="169" y="21"/>
                  </a:lnTo>
                  <a:lnTo>
                    <a:pt x="169" y="28"/>
                  </a:lnTo>
                  <a:lnTo>
                    <a:pt x="168" y="31"/>
                  </a:lnTo>
                  <a:lnTo>
                    <a:pt x="167" y="35"/>
                  </a:lnTo>
                  <a:lnTo>
                    <a:pt x="167" y="41"/>
                  </a:lnTo>
                  <a:lnTo>
                    <a:pt x="169" y="51"/>
                  </a:lnTo>
                  <a:lnTo>
                    <a:pt x="167" y="56"/>
                  </a:lnTo>
                  <a:lnTo>
                    <a:pt x="167" y="64"/>
                  </a:lnTo>
                  <a:lnTo>
                    <a:pt x="168" y="66"/>
                  </a:lnTo>
                  <a:lnTo>
                    <a:pt x="171" y="68"/>
                  </a:lnTo>
                  <a:lnTo>
                    <a:pt x="175" y="69"/>
                  </a:lnTo>
                  <a:lnTo>
                    <a:pt x="174" y="72"/>
                  </a:lnTo>
                  <a:lnTo>
                    <a:pt x="174" y="76"/>
                  </a:lnTo>
                  <a:lnTo>
                    <a:pt x="172" y="79"/>
                  </a:lnTo>
                  <a:lnTo>
                    <a:pt x="177" y="81"/>
                  </a:lnTo>
                  <a:lnTo>
                    <a:pt x="179" y="84"/>
                  </a:lnTo>
                  <a:lnTo>
                    <a:pt x="182" y="89"/>
                  </a:lnTo>
                  <a:lnTo>
                    <a:pt x="182" y="94"/>
                  </a:lnTo>
                  <a:lnTo>
                    <a:pt x="184" y="97"/>
                  </a:lnTo>
                  <a:lnTo>
                    <a:pt x="185" y="98"/>
                  </a:lnTo>
                  <a:lnTo>
                    <a:pt x="191" y="98"/>
                  </a:lnTo>
                  <a:lnTo>
                    <a:pt x="194" y="97"/>
                  </a:lnTo>
                  <a:lnTo>
                    <a:pt x="198" y="95"/>
                  </a:lnTo>
                  <a:lnTo>
                    <a:pt x="204" y="95"/>
                  </a:lnTo>
                  <a:lnTo>
                    <a:pt x="205" y="97"/>
                  </a:lnTo>
                  <a:lnTo>
                    <a:pt x="205" y="108"/>
                  </a:lnTo>
                  <a:lnTo>
                    <a:pt x="207" y="109"/>
                  </a:lnTo>
                  <a:lnTo>
                    <a:pt x="210" y="111"/>
                  </a:lnTo>
                  <a:lnTo>
                    <a:pt x="212" y="109"/>
                  </a:lnTo>
                  <a:lnTo>
                    <a:pt x="214" y="108"/>
                  </a:lnTo>
                  <a:lnTo>
                    <a:pt x="217" y="104"/>
                  </a:lnTo>
                  <a:lnTo>
                    <a:pt x="217" y="99"/>
                  </a:lnTo>
                  <a:lnTo>
                    <a:pt x="215" y="97"/>
                  </a:lnTo>
                  <a:lnTo>
                    <a:pt x="215" y="91"/>
                  </a:lnTo>
                  <a:lnTo>
                    <a:pt x="217" y="89"/>
                  </a:lnTo>
                  <a:lnTo>
                    <a:pt x="220" y="89"/>
                  </a:lnTo>
                  <a:lnTo>
                    <a:pt x="222" y="88"/>
                  </a:lnTo>
                  <a:lnTo>
                    <a:pt x="227" y="88"/>
                  </a:lnTo>
                  <a:lnTo>
                    <a:pt x="230" y="86"/>
                  </a:lnTo>
                  <a:lnTo>
                    <a:pt x="231" y="85"/>
                  </a:lnTo>
                  <a:lnTo>
                    <a:pt x="233" y="82"/>
                  </a:lnTo>
                  <a:lnTo>
                    <a:pt x="238" y="79"/>
                  </a:lnTo>
                  <a:lnTo>
                    <a:pt x="244" y="79"/>
                  </a:lnTo>
                  <a:lnTo>
                    <a:pt x="248" y="82"/>
                  </a:lnTo>
                  <a:lnTo>
                    <a:pt x="251" y="85"/>
                  </a:lnTo>
                  <a:lnTo>
                    <a:pt x="251" y="89"/>
                  </a:lnTo>
                  <a:lnTo>
                    <a:pt x="248" y="92"/>
                  </a:lnTo>
                  <a:lnTo>
                    <a:pt x="243" y="95"/>
                  </a:lnTo>
                  <a:lnTo>
                    <a:pt x="238" y="97"/>
                  </a:lnTo>
                  <a:lnTo>
                    <a:pt x="233" y="99"/>
                  </a:lnTo>
                  <a:lnTo>
                    <a:pt x="231" y="102"/>
                  </a:lnTo>
                  <a:lnTo>
                    <a:pt x="231" y="105"/>
                  </a:lnTo>
                  <a:lnTo>
                    <a:pt x="233" y="107"/>
                  </a:lnTo>
                  <a:lnTo>
                    <a:pt x="233" y="108"/>
                  </a:lnTo>
                  <a:lnTo>
                    <a:pt x="235" y="108"/>
                  </a:lnTo>
                  <a:lnTo>
                    <a:pt x="237" y="109"/>
                  </a:lnTo>
                  <a:lnTo>
                    <a:pt x="241" y="109"/>
                  </a:lnTo>
                  <a:lnTo>
                    <a:pt x="241" y="111"/>
                  </a:lnTo>
                  <a:lnTo>
                    <a:pt x="243" y="114"/>
                  </a:lnTo>
                  <a:lnTo>
                    <a:pt x="243" y="117"/>
                  </a:lnTo>
                  <a:lnTo>
                    <a:pt x="241" y="119"/>
                  </a:lnTo>
                  <a:lnTo>
                    <a:pt x="240" y="121"/>
                  </a:lnTo>
                  <a:lnTo>
                    <a:pt x="237" y="122"/>
                  </a:lnTo>
                  <a:lnTo>
                    <a:pt x="230" y="122"/>
                  </a:lnTo>
                  <a:lnTo>
                    <a:pt x="227" y="124"/>
                  </a:lnTo>
                  <a:lnTo>
                    <a:pt x="222" y="128"/>
                  </a:lnTo>
                  <a:lnTo>
                    <a:pt x="222" y="131"/>
                  </a:lnTo>
                  <a:lnTo>
                    <a:pt x="224" y="132"/>
                  </a:lnTo>
                  <a:lnTo>
                    <a:pt x="228" y="134"/>
                  </a:lnTo>
                  <a:lnTo>
                    <a:pt x="231" y="135"/>
                  </a:lnTo>
                  <a:lnTo>
                    <a:pt x="235" y="140"/>
                  </a:lnTo>
                  <a:lnTo>
                    <a:pt x="235" y="147"/>
                  </a:lnTo>
                  <a:lnTo>
                    <a:pt x="238" y="151"/>
                  </a:lnTo>
                  <a:lnTo>
                    <a:pt x="241" y="154"/>
                  </a:lnTo>
                  <a:lnTo>
                    <a:pt x="244" y="158"/>
                  </a:lnTo>
                  <a:lnTo>
                    <a:pt x="243" y="165"/>
                  </a:lnTo>
                  <a:lnTo>
                    <a:pt x="241" y="167"/>
                  </a:lnTo>
                  <a:lnTo>
                    <a:pt x="238" y="167"/>
                  </a:lnTo>
                  <a:lnTo>
                    <a:pt x="237" y="164"/>
                  </a:lnTo>
                  <a:lnTo>
                    <a:pt x="235" y="162"/>
                  </a:lnTo>
                  <a:lnTo>
                    <a:pt x="228" y="164"/>
                  </a:lnTo>
                  <a:lnTo>
                    <a:pt x="217" y="170"/>
                  </a:lnTo>
                  <a:lnTo>
                    <a:pt x="208" y="170"/>
                  </a:lnTo>
                  <a:lnTo>
                    <a:pt x="198" y="168"/>
                  </a:lnTo>
                  <a:lnTo>
                    <a:pt x="190" y="164"/>
                  </a:lnTo>
                  <a:lnTo>
                    <a:pt x="182" y="165"/>
                  </a:lnTo>
                  <a:lnTo>
                    <a:pt x="182" y="170"/>
                  </a:lnTo>
                  <a:lnTo>
                    <a:pt x="188" y="181"/>
                  </a:lnTo>
                  <a:lnTo>
                    <a:pt x="187" y="188"/>
                  </a:lnTo>
                  <a:lnTo>
                    <a:pt x="172" y="203"/>
                  </a:lnTo>
                  <a:lnTo>
                    <a:pt x="157" y="215"/>
                  </a:lnTo>
                  <a:lnTo>
                    <a:pt x="152" y="214"/>
                  </a:lnTo>
                  <a:lnTo>
                    <a:pt x="148" y="214"/>
                  </a:lnTo>
                  <a:lnTo>
                    <a:pt x="146" y="213"/>
                  </a:lnTo>
                  <a:lnTo>
                    <a:pt x="144" y="211"/>
                  </a:lnTo>
                  <a:lnTo>
                    <a:pt x="142" y="210"/>
                  </a:lnTo>
                  <a:lnTo>
                    <a:pt x="144" y="207"/>
                  </a:lnTo>
                  <a:lnTo>
                    <a:pt x="148" y="203"/>
                  </a:lnTo>
                  <a:lnTo>
                    <a:pt x="148" y="201"/>
                  </a:lnTo>
                  <a:lnTo>
                    <a:pt x="145" y="200"/>
                  </a:lnTo>
                  <a:lnTo>
                    <a:pt x="136" y="194"/>
                  </a:lnTo>
                  <a:lnTo>
                    <a:pt x="134" y="190"/>
                  </a:lnTo>
                  <a:lnTo>
                    <a:pt x="129" y="184"/>
                  </a:lnTo>
                  <a:lnTo>
                    <a:pt x="126" y="180"/>
                  </a:lnTo>
                  <a:lnTo>
                    <a:pt x="124" y="177"/>
                  </a:lnTo>
                  <a:lnTo>
                    <a:pt x="121" y="172"/>
                  </a:lnTo>
                  <a:lnTo>
                    <a:pt x="119" y="168"/>
                  </a:lnTo>
                  <a:lnTo>
                    <a:pt x="119" y="161"/>
                  </a:lnTo>
                  <a:lnTo>
                    <a:pt x="121" y="158"/>
                  </a:lnTo>
                  <a:lnTo>
                    <a:pt x="121" y="157"/>
                  </a:lnTo>
                  <a:lnTo>
                    <a:pt x="119" y="155"/>
                  </a:lnTo>
                  <a:lnTo>
                    <a:pt x="115" y="154"/>
                  </a:lnTo>
                  <a:lnTo>
                    <a:pt x="112" y="148"/>
                  </a:lnTo>
                  <a:lnTo>
                    <a:pt x="112" y="140"/>
                  </a:lnTo>
                  <a:lnTo>
                    <a:pt x="111" y="138"/>
                  </a:lnTo>
                  <a:lnTo>
                    <a:pt x="105" y="135"/>
                  </a:lnTo>
                  <a:lnTo>
                    <a:pt x="99" y="135"/>
                  </a:lnTo>
                  <a:lnTo>
                    <a:pt x="92" y="134"/>
                  </a:lnTo>
                  <a:lnTo>
                    <a:pt x="85" y="129"/>
                  </a:lnTo>
                  <a:lnTo>
                    <a:pt x="78" y="121"/>
                  </a:lnTo>
                  <a:lnTo>
                    <a:pt x="76" y="117"/>
                  </a:lnTo>
                  <a:lnTo>
                    <a:pt x="75" y="114"/>
                  </a:lnTo>
                  <a:lnTo>
                    <a:pt x="72" y="109"/>
                  </a:lnTo>
                  <a:lnTo>
                    <a:pt x="72" y="98"/>
                  </a:lnTo>
                  <a:lnTo>
                    <a:pt x="73" y="95"/>
                  </a:lnTo>
                  <a:lnTo>
                    <a:pt x="73" y="89"/>
                  </a:lnTo>
                  <a:lnTo>
                    <a:pt x="72" y="86"/>
                  </a:lnTo>
                  <a:lnTo>
                    <a:pt x="68" y="84"/>
                  </a:lnTo>
                  <a:lnTo>
                    <a:pt x="50" y="84"/>
                  </a:lnTo>
                  <a:lnTo>
                    <a:pt x="46" y="79"/>
                  </a:lnTo>
                  <a:lnTo>
                    <a:pt x="40" y="75"/>
                  </a:lnTo>
                  <a:lnTo>
                    <a:pt x="36" y="71"/>
                  </a:lnTo>
                  <a:lnTo>
                    <a:pt x="28" y="71"/>
                  </a:lnTo>
                  <a:lnTo>
                    <a:pt x="25" y="69"/>
                  </a:lnTo>
                  <a:lnTo>
                    <a:pt x="22" y="66"/>
                  </a:lnTo>
                  <a:lnTo>
                    <a:pt x="19" y="62"/>
                  </a:lnTo>
                  <a:lnTo>
                    <a:pt x="16" y="56"/>
                  </a:lnTo>
                  <a:lnTo>
                    <a:pt x="10" y="56"/>
                  </a:lnTo>
                  <a:lnTo>
                    <a:pt x="6" y="55"/>
                  </a:lnTo>
                  <a:lnTo>
                    <a:pt x="3" y="52"/>
                  </a:lnTo>
                  <a:lnTo>
                    <a:pt x="2" y="49"/>
                  </a:lnTo>
                  <a:lnTo>
                    <a:pt x="0" y="45"/>
                  </a:lnTo>
                  <a:lnTo>
                    <a:pt x="2" y="41"/>
                  </a:lnTo>
                  <a:lnTo>
                    <a:pt x="5" y="38"/>
                  </a:lnTo>
                  <a:lnTo>
                    <a:pt x="13" y="35"/>
                  </a:lnTo>
                  <a:lnTo>
                    <a:pt x="16" y="36"/>
                  </a:lnTo>
                  <a:lnTo>
                    <a:pt x="17" y="38"/>
                  </a:lnTo>
                  <a:lnTo>
                    <a:pt x="17" y="39"/>
                  </a:lnTo>
                  <a:lnTo>
                    <a:pt x="19" y="41"/>
                  </a:lnTo>
                  <a:lnTo>
                    <a:pt x="19" y="43"/>
                  </a:lnTo>
                  <a:lnTo>
                    <a:pt x="20" y="45"/>
                  </a:lnTo>
                  <a:lnTo>
                    <a:pt x="25" y="45"/>
                  </a:lnTo>
                  <a:lnTo>
                    <a:pt x="35" y="42"/>
                  </a:lnTo>
                  <a:lnTo>
                    <a:pt x="45" y="35"/>
                  </a:lnTo>
                  <a:lnTo>
                    <a:pt x="52" y="26"/>
                  </a:lnTo>
                  <a:lnTo>
                    <a:pt x="52" y="21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6" y="15"/>
                  </a:lnTo>
                  <a:lnTo>
                    <a:pt x="50" y="9"/>
                  </a:lnTo>
                  <a:lnTo>
                    <a:pt x="56" y="6"/>
                  </a:lnTo>
                  <a:lnTo>
                    <a:pt x="66" y="5"/>
                  </a:lnTo>
                  <a:lnTo>
                    <a:pt x="76" y="5"/>
                  </a:lnTo>
                  <a:lnTo>
                    <a:pt x="95" y="8"/>
                  </a:lnTo>
                  <a:lnTo>
                    <a:pt x="114" y="9"/>
                  </a:lnTo>
                  <a:lnTo>
                    <a:pt x="115" y="8"/>
                  </a:lnTo>
                  <a:lnTo>
                    <a:pt x="118" y="6"/>
                  </a:lnTo>
                  <a:lnTo>
                    <a:pt x="119" y="5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225380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84" name="Freeform 172">
              <a:extLst>
                <a:ext uri="{FF2B5EF4-FFF2-40B4-BE49-F238E27FC236}">
                  <a16:creationId xmlns:a16="http://schemas.microsoft.com/office/drawing/2014/main" xmlns="" id="{1BB8CA27-B3C7-48C0-89FA-C2CFC6DF7C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5700" y="1744663"/>
              <a:ext cx="862012" cy="1438275"/>
            </a:xfrm>
            <a:custGeom>
              <a:avLst/>
              <a:gdLst/>
              <a:ahLst/>
              <a:cxnLst>
                <a:cxn ang="0">
                  <a:pos x="321" y="421"/>
                </a:cxn>
                <a:cxn ang="0">
                  <a:pos x="308" y="387"/>
                </a:cxn>
                <a:cxn ang="0">
                  <a:pos x="283" y="1"/>
                </a:cxn>
                <a:cxn ang="0">
                  <a:pos x="305" y="7"/>
                </a:cxn>
                <a:cxn ang="0">
                  <a:pos x="321" y="27"/>
                </a:cxn>
                <a:cxn ang="0">
                  <a:pos x="322" y="70"/>
                </a:cxn>
                <a:cxn ang="0">
                  <a:pos x="329" y="90"/>
                </a:cxn>
                <a:cxn ang="0">
                  <a:pos x="341" y="122"/>
                </a:cxn>
                <a:cxn ang="0">
                  <a:pos x="365" y="179"/>
                </a:cxn>
                <a:cxn ang="0">
                  <a:pos x="301" y="216"/>
                </a:cxn>
                <a:cxn ang="0">
                  <a:pos x="293" y="261"/>
                </a:cxn>
                <a:cxn ang="0">
                  <a:pos x="293" y="291"/>
                </a:cxn>
                <a:cxn ang="0">
                  <a:pos x="275" y="298"/>
                </a:cxn>
                <a:cxn ang="0">
                  <a:pos x="276" y="315"/>
                </a:cxn>
                <a:cxn ang="0">
                  <a:pos x="265" y="331"/>
                </a:cxn>
                <a:cxn ang="0">
                  <a:pos x="252" y="361"/>
                </a:cxn>
                <a:cxn ang="0">
                  <a:pos x="276" y="395"/>
                </a:cxn>
                <a:cxn ang="0">
                  <a:pos x="291" y="413"/>
                </a:cxn>
                <a:cxn ang="0">
                  <a:pos x="321" y="474"/>
                </a:cxn>
                <a:cxn ang="0">
                  <a:pos x="348" y="450"/>
                </a:cxn>
                <a:cxn ang="0">
                  <a:pos x="369" y="480"/>
                </a:cxn>
                <a:cxn ang="0">
                  <a:pos x="412" y="489"/>
                </a:cxn>
                <a:cxn ang="0">
                  <a:pos x="418" y="526"/>
                </a:cxn>
                <a:cxn ang="0">
                  <a:pos x="484" y="600"/>
                </a:cxn>
                <a:cxn ang="0">
                  <a:pos x="465" y="639"/>
                </a:cxn>
                <a:cxn ang="0">
                  <a:pos x="500" y="711"/>
                </a:cxn>
                <a:cxn ang="0">
                  <a:pos x="508" y="724"/>
                </a:cxn>
                <a:cxn ang="0">
                  <a:pos x="484" y="765"/>
                </a:cxn>
                <a:cxn ang="0">
                  <a:pos x="504" y="777"/>
                </a:cxn>
                <a:cxn ang="0">
                  <a:pos x="531" y="820"/>
                </a:cxn>
                <a:cxn ang="0">
                  <a:pos x="531" y="860"/>
                </a:cxn>
                <a:cxn ang="0">
                  <a:pos x="543" y="900"/>
                </a:cxn>
                <a:cxn ang="0">
                  <a:pos x="493" y="880"/>
                </a:cxn>
                <a:cxn ang="0">
                  <a:pos x="440" y="843"/>
                </a:cxn>
                <a:cxn ang="0">
                  <a:pos x="345" y="777"/>
                </a:cxn>
                <a:cxn ang="0">
                  <a:pos x="285" y="728"/>
                </a:cxn>
                <a:cxn ang="0">
                  <a:pos x="252" y="663"/>
                </a:cxn>
                <a:cxn ang="0">
                  <a:pos x="226" y="618"/>
                </a:cxn>
                <a:cxn ang="0">
                  <a:pos x="233" y="600"/>
                </a:cxn>
                <a:cxn ang="0">
                  <a:pos x="238" y="546"/>
                </a:cxn>
                <a:cxn ang="0">
                  <a:pos x="207" y="411"/>
                </a:cxn>
                <a:cxn ang="0">
                  <a:pos x="203" y="321"/>
                </a:cxn>
                <a:cxn ang="0">
                  <a:pos x="192" y="304"/>
                </a:cxn>
                <a:cxn ang="0">
                  <a:pos x="143" y="262"/>
                </a:cxn>
                <a:cxn ang="0">
                  <a:pos x="144" y="229"/>
                </a:cxn>
                <a:cxn ang="0">
                  <a:pos x="117" y="255"/>
                </a:cxn>
                <a:cxn ang="0">
                  <a:pos x="127" y="279"/>
                </a:cxn>
                <a:cxn ang="0">
                  <a:pos x="162" y="311"/>
                </a:cxn>
                <a:cxn ang="0">
                  <a:pos x="139" y="317"/>
                </a:cxn>
                <a:cxn ang="0">
                  <a:pos x="113" y="294"/>
                </a:cxn>
                <a:cxn ang="0">
                  <a:pos x="76" y="272"/>
                </a:cxn>
                <a:cxn ang="0">
                  <a:pos x="61" y="243"/>
                </a:cxn>
                <a:cxn ang="0">
                  <a:pos x="34" y="223"/>
                </a:cxn>
                <a:cxn ang="0">
                  <a:pos x="17" y="193"/>
                </a:cxn>
                <a:cxn ang="0">
                  <a:pos x="7" y="156"/>
                </a:cxn>
                <a:cxn ang="0">
                  <a:pos x="25" y="150"/>
                </a:cxn>
                <a:cxn ang="0">
                  <a:pos x="56" y="120"/>
                </a:cxn>
                <a:cxn ang="0">
                  <a:pos x="87" y="86"/>
                </a:cxn>
                <a:cxn ang="0">
                  <a:pos x="154" y="74"/>
                </a:cxn>
                <a:cxn ang="0">
                  <a:pos x="163" y="126"/>
                </a:cxn>
                <a:cxn ang="0">
                  <a:pos x="242" y="106"/>
                </a:cxn>
                <a:cxn ang="0">
                  <a:pos x="261" y="46"/>
                </a:cxn>
              </a:cxnLst>
              <a:rect l="0" t="0" r="r" b="b"/>
              <a:pathLst>
                <a:path w="543" h="906">
                  <a:moveTo>
                    <a:pt x="309" y="365"/>
                  </a:moveTo>
                  <a:lnTo>
                    <a:pt x="315" y="365"/>
                  </a:lnTo>
                  <a:lnTo>
                    <a:pt x="321" y="368"/>
                  </a:lnTo>
                  <a:lnTo>
                    <a:pt x="322" y="371"/>
                  </a:lnTo>
                  <a:lnTo>
                    <a:pt x="321" y="387"/>
                  </a:lnTo>
                  <a:lnTo>
                    <a:pt x="321" y="403"/>
                  </a:lnTo>
                  <a:lnTo>
                    <a:pt x="324" y="420"/>
                  </a:lnTo>
                  <a:lnTo>
                    <a:pt x="321" y="421"/>
                  </a:lnTo>
                  <a:lnTo>
                    <a:pt x="318" y="418"/>
                  </a:lnTo>
                  <a:lnTo>
                    <a:pt x="315" y="410"/>
                  </a:lnTo>
                  <a:lnTo>
                    <a:pt x="314" y="408"/>
                  </a:lnTo>
                  <a:lnTo>
                    <a:pt x="314" y="403"/>
                  </a:lnTo>
                  <a:lnTo>
                    <a:pt x="309" y="400"/>
                  </a:lnTo>
                  <a:lnTo>
                    <a:pt x="306" y="395"/>
                  </a:lnTo>
                  <a:lnTo>
                    <a:pt x="306" y="390"/>
                  </a:lnTo>
                  <a:lnTo>
                    <a:pt x="308" y="387"/>
                  </a:lnTo>
                  <a:lnTo>
                    <a:pt x="312" y="383"/>
                  </a:lnTo>
                  <a:lnTo>
                    <a:pt x="311" y="378"/>
                  </a:lnTo>
                  <a:lnTo>
                    <a:pt x="308" y="374"/>
                  </a:lnTo>
                  <a:lnTo>
                    <a:pt x="308" y="367"/>
                  </a:lnTo>
                  <a:lnTo>
                    <a:pt x="309" y="365"/>
                  </a:lnTo>
                  <a:close/>
                  <a:moveTo>
                    <a:pt x="279" y="0"/>
                  </a:moveTo>
                  <a:lnTo>
                    <a:pt x="282" y="0"/>
                  </a:lnTo>
                  <a:lnTo>
                    <a:pt x="283" y="1"/>
                  </a:lnTo>
                  <a:lnTo>
                    <a:pt x="283" y="3"/>
                  </a:lnTo>
                  <a:lnTo>
                    <a:pt x="285" y="4"/>
                  </a:lnTo>
                  <a:lnTo>
                    <a:pt x="285" y="7"/>
                  </a:lnTo>
                  <a:lnTo>
                    <a:pt x="288" y="10"/>
                  </a:lnTo>
                  <a:lnTo>
                    <a:pt x="291" y="8"/>
                  </a:lnTo>
                  <a:lnTo>
                    <a:pt x="293" y="8"/>
                  </a:lnTo>
                  <a:lnTo>
                    <a:pt x="298" y="7"/>
                  </a:lnTo>
                  <a:lnTo>
                    <a:pt x="305" y="7"/>
                  </a:lnTo>
                  <a:lnTo>
                    <a:pt x="309" y="8"/>
                  </a:lnTo>
                  <a:lnTo>
                    <a:pt x="315" y="11"/>
                  </a:lnTo>
                  <a:lnTo>
                    <a:pt x="315" y="13"/>
                  </a:lnTo>
                  <a:lnTo>
                    <a:pt x="318" y="13"/>
                  </a:lnTo>
                  <a:lnTo>
                    <a:pt x="319" y="14"/>
                  </a:lnTo>
                  <a:lnTo>
                    <a:pt x="318" y="16"/>
                  </a:lnTo>
                  <a:lnTo>
                    <a:pt x="318" y="17"/>
                  </a:lnTo>
                  <a:lnTo>
                    <a:pt x="321" y="27"/>
                  </a:lnTo>
                  <a:lnTo>
                    <a:pt x="321" y="34"/>
                  </a:lnTo>
                  <a:lnTo>
                    <a:pt x="319" y="39"/>
                  </a:lnTo>
                  <a:lnTo>
                    <a:pt x="318" y="41"/>
                  </a:lnTo>
                  <a:lnTo>
                    <a:pt x="316" y="46"/>
                  </a:lnTo>
                  <a:lnTo>
                    <a:pt x="325" y="54"/>
                  </a:lnTo>
                  <a:lnTo>
                    <a:pt x="328" y="59"/>
                  </a:lnTo>
                  <a:lnTo>
                    <a:pt x="326" y="63"/>
                  </a:lnTo>
                  <a:lnTo>
                    <a:pt x="322" y="70"/>
                  </a:lnTo>
                  <a:lnTo>
                    <a:pt x="322" y="71"/>
                  </a:lnTo>
                  <a:lnTo>
                    <a:pt x="324" y="73"/>
                  </a:lnTo>
                  <a:lnTo>
                    <a:pt x="332" y="73"/>
                  </a:lnTo>
                  <a:lnTo>
                    <a:pt x="334" y="74"/>
                  </a:lnTo>
                  <a:lnTo>
                    <a:pt x="334" y="79"/>
                  </a:lnTo>
                  <a:lnTo>
                    <a:pt x="332" y="83"/>
                  </a:lnTo>
                  <a:lnTo>
                    <a:pt x="331" y="86"/>
                  </a:lnTo>
                  <a:lnTo>
                    <a:pt x="329" y="90"/>
                  </a:lnTo>
                  <a:lnTo>
                    <a:pt x="329" y="94"/>
                  </a:lnTo>
                  <a:lnTo>
                    <a:pt x="338" y="97"/>
                  </a:lnTo>
                  <a:lnTo>
                    <a:pt x="344" y="100"/>
                  </a:lnTo>
                  <a:lnTo>
                    <a:pt x="344" y="106"/>
                  </a:lnTo>
                  <a:lnTo>
                    <a:pt x="342" y="110"/>
                  </a:lnTo>
                  <a:lnTo>
                    <a:pt x="339" y="114"/>
                  </a:lnTo>
                  <a:lnTo>
                    <a:pt x="339" y="117"/>
                  </a:lnTo>
                  <a:lnTo>
                    <a:pt x="341" y="122"/>
                  </a:lnTo>
                  <a:lnTo>
                    <a:pt x="342" y="125"/>
                  </a:lnTo>
                  <a:lnTo>
                    <a:pt x="344" y="129"/>
                  </a:lnTo>
                  <a:lnTo>
                    <a:pt x="347" y="146"/>
                  </a:lnTo>
                  <a:lnTo>
                    <a:pt x="351" y="165"/>
                  </a:lnTo>
                  <a:lnTo>
                    <a:pt x="359" y="173"/>
                  </a:lnTo>
                  <a:lnTo>
                    <a:pt x="362" y="175"/>
                  </a:lnTo>
                  <a:lnTo>
                    <a:pt x="364" y="178"/>
                  </a:lnTo>
                  <a:lnTo>
                    <a:pt x="365" y="179"/>
                  </a:lnTo>
                  <a:lnTo>
                    <a:pt x="365" y="182"/>
                  </a:lnTo>
                  <a:lnTo>
                    <a:pt x="364" y="182"/>
                  </a:lnTo>
                  <a:lnTo>
                    <a:pt x="339" y="185"/>
                  </a:lnTo>
                  <a:lnTo>
                    <a:pt x="315" y="190"/>
                  </a:lnTo>
                  <a:lnTo>
                    <a:pt x="311" y="199"/>
                  </a:lnTo>
                  <a:lnTo>
                    <a:pt x="311" y="202"/>
                  </a:lnTo>
                  <a:lnTo>
                    <a:pt x="309" y="205"/>
                  </a:lnTo>
                  <a:lnTo>
                    <a:pt x="301" y="216"/>
                  </a:lnTo>
                  <a:lnTo>
                    <a:pt x="296" y="223"/>
                  </a:lnTo>
                  <a:lnTo>
                    <a:pt x="295" y="229"/>
                  </a:lnTo>
                  <a:lnTo>
                    <a:pt x="296" y="235"/>
                  </a:lnTo>
                  <a:lnTo>
                    <a:pt x="296" y="241"/>
                  </a:lnTo>
                  <a:lnTo>
                    <a:pt x="298" y="249"/>
                  </a:lnTo>
                  <a:lnTo>
                    <a:pt x="296" y="254"/>
                  </a:lnTo>
                  <a:lnTo>
                    <a:pt x="295" y="256"/>
                  </a:lnTo>
                  <a:lnTo>
                    <a:pt x="293" y="261"/>
                  </a:lnTo>
                  <a:lnTo>
                    <a:pt x="293" y="265"/>
                  </a:lnTo>
                  <a:lnTo>
                    <a:pt x="296" y="276"/>
                  </a:lnTo>
                  <a:lnTo>
                    <a:pt x="301" y="285"/>
                  </a:lnTo>
                  <a:lnTo>
                    <a:pt x="305" y="291"/>
                  </a:lnTo>
                  <a:lnTo>
                    <a:pt x="305" y="297"/>
                  </a:lnTo>
                  <a:lnTo>
                    <a:pt x="301" y="297"/>
                  </a:lnTo>
                  <a:lnTo>
                    <a:pt x="295" y="294"/>
                  </a:lnTo>
                  <a:lnTo>
                    <a:pt x="293" y="291"/>
                  </a:lnTo>
                  <a:lnTo>
                    <a:pt x="289" y="286"/>
                  </a:lnTo>
                  <a:lnTo>
                    <a:pt x="288" y="284"/>
                  </a:lnTo>
                  <a:lnTo>
                    <a:pt x="283" y="284"/>
                  </a:lnTo>
                  <a:lnTo>
                    <a:pt x="282" y="281"/>
                  </a:lnTo>
                  <a:lnTo>
                    <a:pt x="278" y="276"/>
                  </a:lnTo>
                  <a:lnTo>
                    <a:pt x="273" y="276"/>
                  </a:lnTo>
                  <a:lnTo>
                    <a:pt x="272" y="278"/>
                  </a:lnTo>
                  <a:lnTo>
                    <a:pt x="275" y="298"/>
                  </a:lnTo>
                  <a:lnTo>
                    <a:pt x="275" y="305"/>
                  </a:lnTo>
                  <a:lnTo>
                    <a:pt x="273" y="308"/>
                  </a:lnTo>
                  <a:lnTo>
                    <a:pt x="273" y="309"/>
                  </a:lnTo>
                  <a:lnTo>
                    <a:pt x="272" y="311"/>
                  </a:lnTo>
                  <a:lnTo>
                    <a:pt x="272" y="312"/>
                  </a:lnTo>
                  <a:lnTo>
                    <a:pt x="273" y="314"/>
                  </a:lnTo>
                  <a:lnTo>
                    <a:pt x="275" y="314"/>
                  </a:lnTo>
                  <a:lnTo>
                    <a:pt x="276" y="315"/>
                  </a:lnTo>
                  <a:lnTo>
                    <a:pt x="282" y="318"/>
                  </a:lnTo>
                  <a:lnTo>
                    <a:pt x="283" y="321"/>
                  </a:lnTo>
                  <a:lnTo>
                    <a:pt x="283" y="327"/>
                  </a:lnTo>
                  <a:lnTo>
                    <a:pt x="282" y="329"/>
                  </a:lnTo>
                  <a:lnTo>
                    <a:pt x="278" y="334"/>
                  </a:lnTo>
                  <a:lnTo>
                    <a:pt x="275" y="335"/>
                  </a:lnTo>
                  <a:lnTo>
                    <a:pt x="269" y="332"/>
                  </a:lnTo>
                  <a:lnTo>
                    <a:pt x="265" y="331"/>
                  </a:lnTo>
                  <a:lnTo>
                    <a:pt x="262" y="329"/>
                  </a:lnTo>
                  <a:lnTo>
                    <a:pt x="261" y="331"/>
                  </a:lnTo>
                  <a:lnTo>
                    <a:pt x="261" y="335"/>
                  </a:lnTo>
                  <a:lnTo>
                    <a:pt x="262" y="340"/>
                  </a:lnTo>
                  <a:lnTo>
                    <a:pt x="262" y="345"/>
                  </a:lnTo>
                  <a:lnTo>
                    <a:pt x="259" y="350"/>
                  </a:lnTo>
                  <a:lnTo>
                    <a:pt x="250" y="354"/>
                  </a:lnTo>
                  <a:lnTo>
                    <a:pt x="252" y="361"/>
                  </a:lnTo>
                  <a:lnTo>
                    <a:pt x="255" y="371"/>
                  </a:lnTo>
                  <a:lnTo>
                    <a:pt x="261" y="380"/>
                  </a:lnTo>
                  <a:lnTo>
                    <a:pt x="265" y="388"/>
                  </a:lnTo>
                  <a:lnTo>
                    <a:pt x="276" y="388"/>
                  </a:lnTo>
                  <a:lnTo>
                    <a:pt x="276" y="391"/>
                  </a:lnTo>
                  <a:lnTo>
                    <a:pt x="275" y="393"/>
                  </a:lnTo>
                  <a:lnTo>
                    <a:pt x="275" y="394"/>
                  </a:lnTo>
                  <a:lnTo>
                    <a:pt x="276" y="395"/>
                  </a:lnTo>
                  <a:lnTo>
                    <a:pt x="281" y="397"/>
                  </a:lnTo>
                  <a:lnTo>
                    <a:pt x="283" y="398"/>
                  </a:lnTo>
                  <a:lnTo>
                    <a:pt x="285" y="400"/>
                  </a:lnTo>
                  <a:lnTo>
                    <a:pt x="285" y="404"/>
                  </a:lnTo>
                  <a:lnTo>
                    <a:pt x="283" y="405"/>
                  </a:lnTo>
                  <a:lnTo>
                    <a:pt x="283" y="407"/>
                  </a:lnTo>
                  <a:lnTo>
                    <a:pt x="288" y="411"/>
                  </a:lnTo>
                  <a:lnTo>
                    <a:pt x="291" y="413"/>
                  </a:lnTo>
                  <a:lnTo>
                    <a:pt x="291" y="414"/>
                  </a:lnTo>
                  <a:lnTo>
                    <a:pt x="292" y="415"/>
                  </a:lnTo>
                  <a:lnTo>
                    <a:pt x="292" y="423"/>
                  </a:lnTo>
                  <a:lnTo>
                    <a:pt x="296" y="434"/>
                  </a:lnTo>
                  <a:lnTo>
                    <a:pt x="302" y="447"/>
                  </a:lnTo>
                  <a:lnTo>
                    <a:pt x="308" y="458"/>
                  </a:lnTo>
                  <a:lnTo>
                    <a:pt x="315" y="469"/>
                  </a:lnTo>
                  <a:lnTo>
                    <a:pt x="321" y="474"/>
                  </a:lnTo>
                  <a:lnTo>
                    <a:pt x="329" y="476"/>
                  </a:lnTo>
                  <a:lnTo>
                    <a:pt x="338" y="473"/>
                  </a:lnTo>
                  <a:lnTo>
                    <a:pt x="338" y="467"/>
                  </a:lnTo>
                  <a:lnTo>
                    <a:pt x="336" y="464"/>
                  </a:lnTo>
                  <a:lnTo>
                    <a:pt x="335" y="463"/>
                  </a:lnTo>
                  <a:lnTo>
                    <a:pt x="335" y="460"/>
                  </a:lnTo>
                  <a:lnTo>
                    <a:pt x="342" y="453"/>
                  </a:lnTo>
                  <a:lnTo>
                    <a:pt x="348" y="450"/>
                  </a:lnTo>
                  <a:lnTo>
                    <a:pt x="352" y="448"/>
                  </a:lnTo>
                  <a:lnTo>
                    <a:pt x="358" y="447"/>
                  </a:lnTo>
                  <a:lnTo>
                    <a:pt x="361" y="448"/>
                  </a:lnTo>
                  <a:lnTo>
                    <a:pt x="364" y="454"/>
                  </a:lnTo>
                  <a:lnTo>
                    <a:pt x="365" y="460"/>
                  </a:lnTo>
                  <a:lnTo>
                    <a:pt x="365" y="466"/>
                  </a:lnTo>
                  <a:lnTo>
                    <a:pt x="367" y="476"/>
                  </a:lnTo>
                  <a:lnTo>
                    <a:pt x="369" y="480"/>
                  </a:lnTo>
                  <a:lnTo>
                    <a:pt x="377" y="484"/>
                  </a:lnTo>
                  <a:lnTo>
                    <a:pt x="390" y="487"/>
                  </a:lnTo>
                  <a:lnTo>
                    <a:pt x="394" y="491"/>
                  </a:lnTo>
                  <a:lnTo>
                    <a:pt x="397" y="497"/>
                  </a:lnTo>
                  <a:lnTo>
                    <a:pt x="401" y="496"/>
                  </a:lnTo>
                  <a:lnTo>
                    <a:pt x="404" y="491"/>
                  </a:lnTo>
                  <a:lnTo>
                    <a:pt x="408" y="489"/>
                  </a:lnTo>
                  <a:lnTo>
                    <a:pt x="412" y="489"/>
                  </a:lnTo>
                  <a:lnTo>
                    <a:pt x="420" y="493"/>
                  </a:lnTo>
                  <a:lnTo>
                    <a:pt x="428" y="496"/>
                  </a:lnTo>
                  <a:lnTo>
                    <a:pt x="435" y="500"/>
                  </a:lnTo>
                  <a:lnTo>
                    <a:pt x="441" y="506"/>
                  </a:lnTo>
                  <a:lnTo>
                    <a:pt x="443" y="512"/>
                  </a:lnTo>
                  <a:lnTo>
                    <a:pt x="438" y="522"/>
                  </a:lnTo>
                  <a:lnTo>
                    <a:pt x="431" y="524"/>
                  </a:lnTo>
                  <a:lnTo>
                    <a:pt x="418" y="526"/>
                  </a:lnTo>
                  <a:lnTo>
                    <a:pt x="417" y="536"/>
                  </a:lnTo>
                  <a:lnTo>
                    <a:pt x="421" y="549"/>
                  </a:lnTo>
                  <a:lnTo>
                    <a:pt x="430" y="566"/>
                  </a:lnTo>
                  <a:lnTo>
                    <a:pt x="441" y="579"/>
                  </a:lnTo>
                  <a:lnTo>
                    <a:pt x="453" y="586"/>
                  </a:lnTo>
                  <a:lnTo>
                    <a:pt x="473" y="592"/>
                  </a:lnTo>
                  <a:lnTo>
                    <a:pt x="481" y="596"/>
                  </a:lnTo>
                  <a:lnTo>
                    <a:pt x="484" y="600"/>
                  </a:lnTo>
                  <a:lnTo>
                    <a:pt x="487" y="608"/>
                  </a:lnTo>
                  <a:lnTo>
                    <a:pt x="487" y="615"/>
                  </a:lnTo>
                  <a:lnTo>
                    <a:pt x="486" y="622"/>
                  </a:lnTo>
                  <a:lnTo>
                    <a:pt x="481" y="626"/>
                  </a:lnTo>
                  <a:lnTo>
                    <a:pt x="477" y="629"/>
                  </a:lnTo>
                  <a:lnTo>
                    <a:pt x="471" y="632"/>
                  </a:lnTo>
                  <a:lnTo>
                    <a:pt x="468" y="635"/>
                  </a:lnTo>
                  <a:lnTo>
                    <a:pt x="465" y="639"/>
                  </a:lnTo>
                  <a:lnTo>
                    <a:pt x="465" y="646"/>
                  </a:lnTo>
                  <a:lnTo>
                    <a:pt x="470" y="658"/>
                  </a:lnTo>
                  <a:lnTo>
                    <a:pt x="473" y="684"/>
                  </a:lnTo>
                  <a:lnTo>
                    <a:pt x="477" y="694"/>
                  </a:lnTo>
                  <a:lnTo>
                    <a:pt x="481" y="696"/>
                  </a:lnTo>
                  <a:lnTo>
                    <a:pt x="488" y="698"/>
                  </a:lnTo>
                  <a:lnTo>
                    <a:pt x="494" y="702"/>
                  </a:lnTo>
                  <a:lnTo>
                    <a:pt x="500" y="711"/>
                  </a:lnTo>
                  <a:lnTo>
                    <a:pt x="503" y="714"/>
                  </a:lnTo>
                  <a:lnTo>
                    <a:pt x="507" y="714"/>
                  </a:lnTo>
                  <a:lnTo>
                    <a:pt x="510" y="715"/>
                  </a:lnTo>
                  <a:lnTo>
                    <a:pt x="513" y="715"/>
                  </a:lnTo>
                  <a:lnTo>
                    <a:pt x="516" y="716"/>
                  </a:lnTo>
                  <a:lnTo>
                    <a:pt x="517" y="718"/>
                  </a:lnTo>
                  <a:lnTo>
                    <a:pt x="514" y="721"/>
                  </a:lnTo>
                  <a:lnTo>
                    <a:pt x="508" y="724"/>
                  </a:lnTo>
                  <a:lnTo>
                    <a:pt x="504" y="725"/>
                  </a:lnTo>
                  <a:lnTo>
                    <a:pt x="501" y="735"/>
                  </a:lnTo>
                  <a:lnTo>
                    <a:pt x="500" y="747"/>
                  </a:lnTo>
                  <a:lnTo>
                    <a:pt x="497" y="758"/>
                  </a:lnTo>
                  <a:lnTo>
                    <a:pt x="494" y="761"/>
                  </a:lnTo>
                  <a:lnTo>
                    <a:pt x="488" y="764"/>
                  </a:lnTo>
                  <a:lnTo>
                    <a:pt x="486" y="764"/>
                  </a:lnTo>
                  <a:lnTo>
                    <a:pt x="484" y="765"/>
                  </a:lnTo>
                  <a:lnTo>
                    <a:pt x="484" y="770"/>
                  </a:lnTo>
                  <a:lnTo>
                    <a:pt x="487" y="772"/>
                  </a:lnTo>
                  <a:lnTo>
                    <a:pt x="488" y="771"/>
                  </a:lnTo>
                  <a:lnTo>
                    <a:pt x="493" y="771"/>
                  </a:lnTo>
                  <a:lnTo>
                    <a:pt x="497" y="770"/>
                  </a:lnTo>
                  <a:lnTo>
                    <a:pt x="501" y="771"/>
                  </a:lnTo>
                  <a:lnTo>
                    <a:pt x="504" y="774"/>
                  </a:lnTo>
                  <a:lnTo>
                    <a:pt x="504" y="777"/>
                  </a:lnTo>
                  <a:lnTo>
                    <a:pt x="501" y="782"/>
                  </a:lnTo>
                  <a:lnTo>
                    <a:pt x="506" y="787"/>
                  </a:lnTo>
                  <a:lnTo>
                    <a:pt x="513" y="792"/>
                  </a:lnTo>
                  <a:lnTo>
                    <a:pt x="519" y="800"/>
                  </a:lnTo>
                  <a:lnTo>
                    <a:pt x="523" y="811"/>
                  </a:lnTo>
                  <a:lnTo>
                    <a:pt x="527" y="815"/>
                  </a:lnTo>
                  <a:lnTo>
                    <a:pt x="530" y="817"/>
                  </a:lnTo>
                  <a:lnTo>
                    <a:pt x="531" y="820"/>
                  </a:lnTo>
                  <a:lnTo>
                    <a:pt x="531" y="821"/>
                  </a:lnTo>
                  <a:lnTo>
                    <a:pt x="533" y="824"/>
                  </a:lnTo>
                  <a:lnTo>
                    <a:pt x="531" y="827"/>
                  </a:lnTo>
                  <a:lnTo>
                    <a:pt x="530" y="833"/>
                  </a:lnTo>
                  <a:lnTo>
                    <a:pt x="534" y="841"/>
                  </a:lnTo>
                  <a:lnTo>
                    <a:pt x="536" y="847"/>
                  </a:lnTo>
                  <a:lnTo>
                    <a:pt x="536" y="851"/>
                  </a:lnTo>
                  <a:lnTo>
                    <a:pt x="531" y="860"/>
                  </a:lnTo>
                  <a:lnTo>
                    <a:pt x="537" y="867"/>
                  </a:lnTo>
                  <a:lnTo>
                    <a:pt x="539" y="871"/>
                  </a:lnTo>
                  <a:lnTo>
                    <a:pt x="539" y="874"/>
                  </a:lnTo>
                  <a:lnTo>
                    <a:pt x="537" y="878"/>
                  </a:lnTo>
                  <a:lnTo>
                    <a:pt x="537" y="887"/>
                  </a:lnTo>
                  <a:lnTo>
                    <a:pt x="540" y="893"/>
                  </a:lnTo>
                  <a:lnTo>
                    <a:pt x="541" y="897"/>
                  </a:lnTo>
                  <a:lnTo>
                    <a:pt x="543" y="900"/>
                  </a:lnTo>
                  <a:lnTo>
                    <a:pt x="543" y="903"/>
                  </a:lnTo>
                  <a:lnTo>
                    <a:pt x="541" y="906"/>
                  </a:lnTo>
                  <a:lnTo>
                    <a:pt x="537" y="906"/>
                  </a:lnTo>
                  <a:lnTo>
                    <a:pt x="534" y="904"/>
                  </a:lnTo>
                  <a:lnTo>
                    <a:pt x="530" y="900"/>
                  </a:lnTo>
                  <a:lnTo>
                    <a:pt x="514" y="897"/>
                  </a:lnTo>
                  <a:lnTo>
                    <a:pt x="504" y="891"/>
                  </a:lnTo>
                  <a:lnTo>
                    <a:pt x="493" y="880"/>
                  </a:lnTo>
                  <a:lnTo>
                    <a:pt x="488" y="873"/>
                  </a:lnTo>
                  <a:lnTo>
                    <a:pt x="483" y="867"/>
                  </a:lnTo>
                  <a:lnTo>
                    <a:pt x="476" y="863"/>
                  </a:lnTo>
                  <a:lnTo>
                    <a:pt x="470" y="861"/>
                  </a:lnTo>
                  <a:lnTo>
                    <a:pt x="463" y="857"/>
                  </a:lnTo>
                  <a:lnTo>
                    <a:pt x="455" y="847"/>
                  </a:lnTo>
                  <a:lnTo>
                    <a:pt x="453" y="847"/>
                  </a:lnTo>
                  <a:lnTo>
                    <a:pt x="440" y="843"/>
                  </a:lnTo>
                  <a:lnTo>
                    <a:pt x="428" y="837"/>
                  </a:lnTo>
                  <a:lnTo>
                    <a:pt x="415" y="825"/>
                  </a:lnTo>
                  <a:lnTo>
                    <a:pt x="404" y="820"/>
                  </a:lnTo>
                  <a:lnTo>
                    <a:pt x="392" y="813"/>
                  </a:lnTo>
                  <a:lnTo>
                    <a:pt x="379" y="802"/>
                  </a:lnTo>
                  <a:lnTo>
                    <a:pt x="364" y="787"/>
                  </a:lnTo>
                  <a:lnTo>
                    <a:pt x="355" y="781"/>
                  </a:lnTo>
                  <a:lnTo>
                    <a:pt x="345" y="777"/>
                  </a:lnTo>
                  <a:lnTo>
                    <a:pt x="335" y="771"/>
                  </a:lnTo>
                  <a:lnTo>
                    <a:pt x="326" y="765"/>
                  </a:lnTo>
                  <a:lnTo>
                    <a:pt x="315" y="752"/>
                  </a:lnTo>
                  <a:lnTo>
                    <a:pt x="305" y="744"/>
                  </a:lnTo>
                  <a:lnTo>
                    <a:pt x="298" y="737"/>
                  </a:lnTo>
                  <a:lnTo>
                    <a:pt x="292" y="732"/>
                  </a:lnTo>
                  <a:lnTo>
                    <a:pt x="288" y="729"/>
                  </a:lnTo>
                  <a:lnTo>
                    <a:pt x="285" y="728"/>
                  </a:lnTo>
                  <a:lnTo>
                    <a:pt x="283" y="725"/>
                  </a:lnTo>
                  <a:lnTo>
                    <a:pt x="281" y="722"/>
                  </a:lnTo>
                  <a:lnTo>
                    <a:pt x="273" y="708"/>
                  </a:lnTo>
                  <a:lnTo>
                    <a:pt x="256" y="685"/>
                  </a:lnTo>
                  <a:lnTo>
                    <a:pt x="253" y="676"/>
                  </a:lnTo>
                  <a:lnTo>
                    <a:pt x="253" y="672"/>
                  </a:lnTo>
                  <a:lnTo>
                    <a:pt x="252" y="668"/>
                  </a:lnTo>
                  <a:lnTo>
                    <a:pt x="252" y="663"/>
                  </a:lnTo>
                  <a:lnTo>
                    <a:pt x="249" y="655"/>
                  </a:lnTo>
                  <a:lnTo>
                    <a:pt x="249" y="643"/>
                  </a:lnTo>
                  <a:lnTo>
                    <a:pt x="245" y="639"/>
                  </a:lnTo>
                  <a:lnTo>
                    <a:pt x="243" y="635"/>
                  </a:lnTo>
                  <a:lnTo>
                    <a:pt x="243" y="626"/>
                  </a:lnTo>
                  <a:lnTo>
                    <a:pt x="242" y="623"/>
                  </a:lnTo>
                  <a:lnTo>
                    <a:pt x="230" y="620"/>
                  </a:lnTo>
                  <a:lnTo>
                    <a:pt x="226" y="618"/>
                  </a:lnTo>
                  <a:lnTo>
                    <a:pt x="222" y="616"/>
                  </a:lnTo>
                  <a:lnTo>
                    <a:pt x="219" y="610"/>
                  </a:lnTo>
                  <a:lnTo>
                    <a:pt x="220" y="608"/>
                  </a:lnTo>
                  <a:lnTo>
                    <a:pt x="226" y="605"/>
                  </a:lnTo>
                  <a:lnTo>
                    <a:pt x="229" y="605"/>
                  </a:lnTo>
                  <a:lnTo>
                    <a:pt x="232" y="603"/>
                  </a:lnTo>
                  <a:lnTo>
                    <a:pt x="233" y="602"/>
                  </a:lnTo>
                  <a:lnTo>
                    <a:pt x="233" y="600"/>
                  </a:lnTo>
                  <a:lnTo>
                    <a:pt x="235" y="598"/>
                  </a:lnTo>
                  <a:lnTo>
                    <a:pt x="235" y="585"/>
                  </a:lnTo>
                  <a:lnTo>
                    <a:pt x="236" y="580"/>
                  </a:lnTo>
                  <a:lnTo>
                    <a:pt x="239" y="577"/>
                  </a:lnTo>
                  <a:lnTo>
                    <a:pt x="242" y="569"/>
                  </a:lnTo>
                  <a:lnTo>
                    <a:pt x="240" y="560"/>
                  </a:lnTo>
                  <a:lnTo>
                    <a:pt x="239" y="555"/>
                  </a:lnTo>
                  <a:lnTo>
                    <a:pt x="238" y="546"/>
                  </a:lnTo>
                  <a:lnTo>
                    <a:pt x="235" y="533"/>
                  </a:lnTo>
                  <a:lnTo>
                    <a:pt x="233" y="513"/>
                  </a:lnTo>
                  <a:lnTo>
                    <a:pt x="230" y="504"/>
                  </a:lnTo>
                  <a:lnTo>
                    <a:pt x="219" y="490"/>
                  </a:lnTo>
                  <a:lnTo>
                    <a:pt x="215" y="481"/>
                  </a:lnTo>
                  <a:lnTo>
                    <a:pt x="213" y="458"/>
                  </a:lnTo>
                  <a:lnTo>
                    <a:pt x="212" y="434"/>
                  </a:lnTo>
                  <a:lnTo>
                    <a:pt x="207" y="411"/>
                  </a:lnTo>
                  <a:lnTo>
                    <a:pt x="203" y="398"/>
                  </a:lnTo>
                  <a:lnTo>
                    <a:pt x="195" y="385"/>
                  </a:lnTo>
                  <a:lnTo>
                    <a:pt x="196" y="347"/>
                  </a:lnTo>
                  <a:lnTo>
                    <a:pt x="200" y="341"/>
                  </a:lnTo>
                  <a:lnTo>
                    <a:pt x="205" y="337"/>
                  </a:lnTo>
                  <a:lnTo>
                    <a:pt x="206" y="331"/>
                  </a:lnTo>
                  <a:lnTo>
                    <a:pt x="205" y="324"/>
                  </a:lnTo>
                  <a:lnTo>
                    <a:pt x="203" y="321"/>
                  </a:lnTo>
                  <a:lnTo>
                    <a:pt x="202" y="319"/>
                  </a:lnTo>
                  <a:lnTo>
                    <a:pt x="200" y="319"/>
                  </a:lnTo>
                  <a:lnTo>
                    <a:pt x="197" y="321"/>
                  </a:lnTo>
                  <a:lnTo>
                    <a:pt x="193" y="321"/>
                  </a:lnTo>
                  <a:lnTo>
                    <a:pt x="193" y="315"/>
                  </a:lnTo>
                  <a:lnTo>
                    <a:pt x="195" y="312"/>
                  </a:lnTo>
                  <a:lnTo>
                    <a:pt x="195" y="309"/>
                  </a:lnTo>
                  <a:lnTo>
                    <a:pt x="192" y="304"/>
                  </a:lnTo>
                  <a:lnTo>
                    <a:pt x="180" y="299"/>
                  </a:lnTo>
                  <a:lnTo>
                    <a:pt x="172" y="292"/>
                  </a:lnTo>
                  <a:lnTo>
                    <a:pt x="166" y="284"/>
                  </a:lnTo>
                  <a:lnTo>
                    <a:pt x="162" y="282"/>
                  </a:lnTo>
                  <a:lnTo>
                    <a:pt x="159" y="281"/>
                  </a:lnTo>
                  <a:lnTo>
                    <a:pt x="156" y="278"/>
                  </a:lnTo>
                  <a:lnTo>
                    <a:pt x="152" y="275"/>
                  </a:lnTo>
                  <a:lnTo>
                    <a:pt x="143" y="262"/>
                  </a:lnTo>
                  <a:lnTo>
                    <a:pt x="142" y="251"/>
                  </a:lnTo>
                  <a:lnTo>
                    <a:pt x="142" y="241"/>
                  </a:lnTo>
                  <a:lnTo>
                    <a:pt x="144" y="239"/>
                  </a:lnTo>
                  <a:lnTo>
                    <a:pt x="146" y="236"/>
                  </a:lnTo>
                  <a:lnTo>
                    <a:pt x="149" y="232"/>
                  </a:lnTo>
                  <a:lnTo>
                    <a:pt x="149" y="228"/>
                  </a:lnTo>
                  <a:lnTo>
                    <a:pt x="146" y="228"/>
                  </a:lnTo>
                  <a:lnTo>
                    <a:pt x="144" y="229"/>
                  </a:lnTo>
                  <a:lnTo>
                    <a:pt x="142" y="229"/>
                  </a:lnTo>
                  <a:lnTo>
                    <a:pt x="139" y="231"/>
                  </a:lnTo>
                  <a:lnTo>
                    <a:pt x="134" y="231"/>
                  </a:lnTo>
                  <a:lnTo>
                    <a:pt x="131" y="229"/>
                  </a:lnTo>
                  <a:lnTo>
                    <a:pt x="130" y="228"/>
                  </a:lnTo>
                  <a:lnTo>
                    <a:pt x="129" y="229"/>
                  </a:lnTo>
                  <a:lnTo>
                    <a:pt x="123" y="245"/>
                  </a:lnTo>
                  <a:lnTo>
                    <a:pt x="117" y="255"/>
                  </a:lnTo>
                  <a:lnTo>
                    <a:pt x="113" y="261"/>
                  </a:lnTo>
                  <a:lnTo>
                    <a:pt x="111" y="265"/>
                  </a:lnTo>
                  <a:lnTo>
                    <a:pt x="113" y="269"/>
                  </a:lnTo>
                  <a:lnTo>
                    <a:pt x="117" y="274"/>
                  </a:lnTo>
                  <a:lnTo>
                    <a:pt x="120" y="275"/>
                  </a:lnTo>
                  <a:lnTo>
                    <a:pt x="121" y="275"/>
                  </a:lnTo>
                  <a:lnTo>
                    <a:pt x="124" y="276"/>
                  </a:lnTo>
                  <a:lnTo>
                    <a:pt x="127" y="279"/>
                  </a:lnTo>
                  <a:lnTo>
                    <a:pt x="129" y="284"/>
                  </a:lnTo>
                  <a:lnTo>
                    <a:pt x="131" y="288"/>
                  </a:lnTo>
                  <a:lnTo>
                    <a:pt x="134" y="295"/>
                  </a:lnTo>
                  <a:lnTo>
                    <a:pt x="144" y="304"/>
                  </a:lnTo>
                  <a:lnTo>
                    <a:pt x="153" y="304"/>
                  </a:lnTo>
                  <a:lnTo>
                    <a:pt x="159" y="307"/>
                  </a:lnTo>
                  <a:lnTo>
                    <a:pt x="162" y="307"/>
                  </a:lnTo>
                  <a:lnTo>
                    <a:pt x="162" y="311"/>
                  </a:lnTo>
                  <a:lnTo>
                    <a:pt x="159" y="314"/>
                  </a:lnTo>
                  <a:lnTo>
                    <a:pt x="154" y="309"/>
                  </a:lnTo>
                  <a:lnTo>
                    <a:pt x="150" y="309"/>
                  </a:lnTo>
                  <a:lnTo>
                    <a:pt x="147" y="311"/>
                  </a:lnTo>
                  <a:lnTo>
                    <a:pt x="146" y="312"/>
                  </a:lnTo>
                  <a:lnTo>
                    <a:pt x="144" y="315"/>
                  </a:lnTo>
                  <a:lnTo>
                    <a:pt x="144" y="319"/>
                  </a:lnTo>
                  <a:lnTo>
                    <a:pt x="139" y="317"/>
                  </a:lnTo>
                  <a:lnTo>
                    <a:pt x="134" y="314"/>
                  </a:lnTo>
                  <a:lnTo>
                    <a:pt x="129" y="308"/>
                  </a:lnTo>
                  <a:lnTo>
                    <a:pt x="129" y="304"/>
                  </a:lnTo>
                  <a:lnTo>
                    <a:pt x="126" y="301"/>
                  </a:lnTo>
                  <a:lnTo>
                    <a:pt x="123" y="299"/>
                  </a:lnTo>
                  <a:lnTo>
                    <a:pt x="121" y="299"/>
                  </a:lnTo>
                  <a:lnTo>
                    <a:pt x="116" y="297"/>
                  </a:lnTo>
                  <a:lnTo>
                    <a:pt x="113" y="294"/>
                  </a:lnTo>
                  <a:lnTo>
                    <a:pt x="111" y="289"/>
                  </a:lnTo>
                  <a:lnTo>
                    <a:pt x="110" y="284"/>
                  </a:lnTo>
                  <a:lnTo>
                    <a:pt x="107" y="279"/>
                  </a:lnTo>
                  <a:lnTo>
                    <a:pt x="106" y="275"/>
                  </a:lnTo>
                  <a:lnTo>
                    <a:pt x="101" y="272"/>
                  </a:lnTo>
                  <a:lnTo>
                    <a:pt x="91" y="271"/>
                  </a:lnTo>
                  <a:lnTo>
                    <a:pt x="84" y="271"/>
                  </a:lnTo>
                  <a:lnTo>
                    <a:pt x="76" y="272"/>
                  </a:lnTo>
                  <a:lnTo>
                    <a:pt x="70" y="271"/>
                  </a:lnTo>
                  <a:lnTo>
                    <a:pt x="70" y="268"/>
                  </a:lnTo>
                  <a:lnTo>
                    <a:pt x="74" y="259"/>
                  </a:lnTo>
                  <a:lnTo>
                    <a:pt x="76" y="258"/>
                  </a:lnTo>
                  <a:lnTo>
                    <a:pt x="76" y="255"/>
                  </a:lnTo>
                  <a:lnTo>
                    <a:pt x="73" y="251"/>
                  </a:lnTo>
                  <a:lnTo>
                    <a:pt x="70" y="248"/>
                  </a:lnTo>
                  <a:lnTo>
                    <a:pt x="61" y="243"/>
                  </a:lnTo>
                  <a:lnTo>
                    <a:pt x="57" y="239"/>
                  </a:lnTo>
                  <a:lnTo>
                    <a:pt x="57" y="232"/>
                  </a:lnTo>
                  <a:lnTo>
                    <a:pt x="56" y="231"/>
                  </a:lnTo>
                  <a:lnTo>
                    <a:pt x="53" y="229"/>
                  </a:lnTo>
                  <a:lnTo>
                    <a:pt x="48" y="228"/>
                  </a:lnTo>
                  <a:lnTo>
                    <a:pt x="43" y="226"/>
                  </a:lnTo>
                  <a:lnTo>
                    <a:pt x="38" y="226"/>
                  </a:lnTo>
                  <a:lnTo>
                    <a:pt x="34" y="223"/>
                  </a:lnTo>
                  <a:lnTo>
                    <a:pt x="31" y="222"/>
                  </a:lnTo>
                  <a:lnTo>
                    <a:pt x="27" y="219"/>
                  </a:lnTo>
                  <a:lnTo>
                    <a:pt x="21" y="213"/>
                  </a:lnTo>
                  <a:lnTo>
                    <a:pt x="21" y="208"/>
                  </a:lnTo>
                  <a:lnTo>
                    <a:pt x="23" y="205"/>
                  </a:lnTo>
                  <a:lnTo>
                    <a:pt x="23" y="199"/>
                  </a:lnTo>
                  <a:lnTo>
                    <a:pt x="21" y="196"/>
                  </a:lnTo>
                  <a:lnTo>
                    <a:pt x="17" y="193"/>
                  </a:lnTo>
                  <a:lnTo>
                    <a:pt x="11" y="192"/>
                  </a:lnTo>
                  <a:lnTo>
                    <a:pt x="7" y="190"/>
                  </a:lnTo>
                  <a:lnTo>
                    <a:pt x="4" y="189"/>
                  </a:lnTo>
                  <a:lnTo>
                    <a:pt x="0" y="180"/>
                  </a:lnTo>
                  <a:lnTo>
                    <a:pt x="0" y="172"/>
                  </a:lnTo>
                  <a:lnTo>
                    <a:pt x="1" y="172"/>
                  </a:lnTo>
                  <a:lnTo>
                    <a:pt x="5" y="159"/>
                  </a:lnTo>
                  <a:lnTo>
                    <a:pt x="7" y="156"/>
                  </a:lnTo>
                  <a:lnTo>
                    <a:pt x="10" y="152"/>
                  </a:lnTo>
                  <a:lnTo>
                    <a:pt x="14" y="150"/>
                  </a:lnTo>
                  <a:lnTo>
                    <a:pt x="15" y="150"/>
                  </a:lnTo>
                  <a:lnTo>
                    <a:pt x="17" y="152"/>
                  </a:lnTo>
                  <a:lnTo>
                    <a:pt x="20" y="152"/>
                  </a:lnTo>
                  <a:lnTo>
                    <a:pt x="21" y="153"/>
                  </a:lnTo>
                  <a:lnTo>
                    <a:pt x="24" y="153"/>
                  </a:lnTo>
                  <a:lnTo>
                    <a:pt x="25" y="150"/>
                  </a:lnTo>
                  <a:lnTo>
                    <a:pt x="27" y="146"/>
                  </a:lnTo>
                  <a:lnTo>
                    <a:pt x="27" y="140"/>
                  </a:lnTo>
                  <a:lnTo>
                    <a:pt x="28" y="137"/>
                  </a:lnTo>
                  <a:lnTo>
                    <a:pt x="33" y="135"/>
                  </a:lnTo>
                  <a:lnTo>
                    <a:pt x="41" y="135"/>
                  </a:lnTo>
                  <a:lnTo>
                    <a:pt x="47" y="132"/>
                  </a:lnTo>
                  <a:lnTo>
                    <a:pt x="51" y="123"/>
                  </a:lnTo>
                  <a:lnTo>
                    <a:pt x="56" y="120"/>
                  </a:lnTo>
                  <a:lnTo>
                    <a:pt x="61" y="112"/>
                  </a:lnTo>
                  <a:lnTo>
                    <a:pt x="63" y="107"/>
                  </a:lnTo>
                  <a:lnTo>
                    <a:pt x="64" y="102"/>
                  </a:lnTo>
                  <a:lnTo>
                    <a:pt x="66" y="99"/>
                  </a:lnTo>
                  <a:lnTo>
                    <a:pt x="68" y="97"/>
                  </a:lnTo>
                  <a:lnTo>
                    <a:pt x="73" y="96"/>
                  </a:lnTo>
                  <a:lnTo>
                    <a:pt x="78" y="94"/>
                  </a:lnTo>
                  <a:lnTo>
                    <a:pt x="87" y="86"/>
                  </a:lnTo>
                  <a:lnTo>
                    <a:pt x="88" y="82"/>
                  </a:lnTo>
                  <a:lnTo>
                    <a:pt x="91" y="79"/>
                  </a:lnTo>
                  <a:lnTo>
                    <a:pt x="94" y="77"/>
                  </a:lnTo>
                  <a:lnTo>
                    <a:pt x="120" y="82"/>
                  </a:lnTo>
                  <a:lnTo>
                    <a:pt x="131" y="76"/>
                  </a:lnTo>
                  <a:lnTo>
                    <a:pt x="142" y="71"/>
                  </a:lnTo>
                  <a:lnTo>
                    <a:pt x="153" y="71"/>
                  </a:lnTo>
                  <a:lnTo>
                    <a:pt x="154" y="74"/>
                  </a:lnTo>
                  <a:lnTo>
                    <a:pt x="154" y="77"/>
                  </a:lnTo>
                  <a:lnTo>
                    <a:pt x="153" y="82"/>
                  </a:lnTo>
                  <a:lnTo>
                    <a:pt x="153" y="87"/>
                  </a:lnTo>
                  <a:lnTo>
                    <a:pt x="152" y="92"/>
                  </a:lnTo>
                  <a:lnTo>
                    <a:pt x="152" y="102"/>
                  </a:lnTo>
                  <a:lnTo>
                    <a:pt x="154" y="112"/>
                  </a:lnTo>
                  <a:lnTo>
                    <a:pt x="160" y="123"/>
                  </a:lnTo>
                  <a:lnTo>
                    <a:pt x="163" y="126"/>
                  </a:lnTo>
                  <a:lnTo>
                    <a:pt x="164" y="126"/>
                  </a:lnTo>
                  <a:lnTo>
                    <a:pt x="167" y="125"/>
                  </a:lnTo>
                  <a:lnTo>
                    <a:pt x="174" y="117"/>
                  </a:lnTo>
                  <a:lnTo>
                    <a:pt x="176" y="114"/>
                  </a:lnTo>
                  <a:lnTo>
                    <a:pt x="179" y="113"/>
                  </a:lnTo>
                  <a:lnTo>
                    <a:pt x="209" y="100"/>
                  </a:lnTo>
                  <a:lnTo>
                    <a:pt x="226" y="103"/>
                  </a:lnTo>
                  <a:lnTo>
                    <a:pt x="242" y="106"/>
                  </a:lnTo>
                  <a:lnTo>
                    <a:pt x="248" y="97"/>
                  </a:lnTo>
                  <a:lnTo>
                    <a:pt x="249" y="89"/>
                  </a:lnTo>
                  <a:lnTo>
                    <a:pt x="250" y="82"/>
                  </a:lnTo>
                  <a:lnTo>
                    <a:pt x="249" y="77"/>
                  </a:lnTo>
                  <a:lnTo>
                    <a:pt x="250" y="73"/>
                  </a:lnTo>
                  <a:lnTo>
                    <a:pt x="256" y="61"/>
                  </a:lnTo>
                  <a:lnTo>
                    <a:pt x="259" y="53"/>
                  </a:lnTo>
                  <a:lnTo>
                    <a:pt x="261" y="46"/>
                  </a:lnTo>
                  <a:lnTo>
                    <a:pt x="266" y="37"/>
                  </a:lnTo>
                  <a:lnTo>
                    <a:pt x="265" y="28"/>
                  </a:lnTo>
                  <a:lnTo>
                    <a:pt x="265" y="18"/>
                  </a:lnTo>
                  <a:lnTo>
                    <a:pt x="266" y="11"/>
                  </a:lnTo>
                  <a:lnTo>
                    <a:pt x="272" y="6"/>
                  </a:lnTo>
                  <a:lnTo>
                    <a:pt x="276" y="4"/>
                  </a:lnTo>
                  <a:lnTo>
                    <a:pt x="279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85" name="Freeform 175">
              <a:extLst>
                <a:ext uri="{FF2B5EF4-FFF2-40B4-BE49-F238E27FC236}">
                  <a16:creationId xmlns:a16="http://schemas.microsoft.com/office/drawing/2014/main" xmlns="" id="{4D9D18A3-B295-4612-91FB-66BA87542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113" y="2709863"/>
              <a:ext cx="241300" cy="220663"/>
            </a:xfrm>
            <a:custGeom>
              <a:avLst/>
              <a:gdLst/>
              <a:ahLst/>
              <a:cxnLst>
                <a:cxn ang="0">
                  <a:pos x="56" y="1"/>
                </a:cxn>
                <a:cxn ang="0">
                  <a:pos x="75" y="12"/>
                </a:cxn>
                <a:cxn ang="0">
                  <a:pos x="92" y="14"/>
                </a:cxn>
                <a:cxn ang="0">
                  <a:pos x="99" y="8"/>
                </a:cxn>
                <a:cxn ang="0">
                  <a:pos x="109" y="10"/>
                </a:cxn>
                <a:cxn ang="0">
                  <a:pos x="119" y="17"/>
                </a:cxn>
                <a:cxn ang="0">
                  <a:pos x="126" y="28"/>
                </a:cxn>
                <a:cxn ang="0">
                  <a:pos x="128" y="38"/>
                </a:cxn>
                <a:cxn ang="0">
                  <a:pos x="138" y="54"/>
                </a:cxn>
                <a:cxn ang="0">
                  <a:pos x="144" y="65"/>
                </a:cxn>
                <a:cxn ang="0">
                  <a:pos x="145" y="76"/>
                </a:cxn>
                <a:cxn ang="0">
                  <a:pos x="147" y="81"/>
                </a:cxn>
                <a:cxn ang="0">
                  <a:pos x="151" y="84"/>
                </a:cxn>
                <a:cxn ang="0">
                  <a:pos x="152" y="90"/>
                </a:cxn>
                <a:cxn ang="0">
                  <a:pos x="148" y="91"/>
                </a:cxn>
                <a:cxn ang="0">
                  <a:pos x="145" y="97"/>
                </a:cxn>
                <a:cxn ang="0">
                  <a:pos x="144" y="98"/>
                </a:cxn>
                <a:cxn ang="0">
                  <a:pos x="138" y="107"/>
                </a:cxn>
                <a:cxn ang="0">
                  <a:pos x="134" y="113"/>
                </a:cxn>
                <a:cxn ang="0">
                  <a:pos x="124" y="124"/>
                </a:cxn>
                <a:cxn ang="0">
                  <a:pos x="118" y="126"/>
                </a:cxn>
                <a:cxn ang="0">
                  <a:pos x="115" y="129"/>
                </a:cxn>
                <a:cxn ang="0">
                  <a:pos x="114" y="133"/>
                </a:cxn>
                <a:cxn ang="0">
                  <a:pos x="109" y="134"/>
                </a:cxn>
                <a:cxn ang="0">
                  <a:pos x="102" y="130"/>
                </a:cxn>
                <a:cxn ang="0">
                  <a:pos x="95" y="133"/>
                </a:cxn>
                <a:cxn ang="0">
                  <a:pos x="92" y="137"/>
                </a:cxn>
                <a:cxn ang="0">
                  <a:pos x="89" y="139"/>
                </a:cxn>
                <a:cxn ang="0">
                  <a:pos x="81" y="133"/>
                </a:cxn>
                <a:cxn ang="0">
                  <a:pos x="66" y="114"/>
                </a:cxn>
                <a:cxn ang="0">
                  <a:pos x="55" y="117"/>
                </a:cxn>
                <a:cxn ang="0">
                  <a:pos x="45" y="119"/>
                </a:cxn>
                <a:cxn ang="0">
                  <a:pos x="42" y="111"/>
                </a:cxn>
                <a:cxn ang="0">
                  <a:pos x="43" y="106"/>
                </a:cxn>
                <a:cxn ang="0">
                  <a:pos x="42" y="97"/>
                </a:cxn>
                <a:cxn ang="0">
                  <a:pos x="35" y="96"/>
                </a:cxn>
                <a:cxn ang="0">
                  <a:pos x="22" y="94"/>
                </a:cxn>
                <a:cxn ang="0">
                  <a:pos x="19" y="76"/>
                </a:cxn>
                <a:cxn ang="0">
                  <a:pos x="5" y="71"/>
                </a:cxn>
                <a:cxn ang="0">
                  <a:pos x="0" y="68"/>
                </a:cxn>
                <a:cxn ang="0">
                  <a:pos x="2" y="63"/>
                </a:cxn>
                <a:cxn ang="0">
                  <a:pos x="3" y="45"/>
                </a:cxn>
                <a:cxn ang="0">
                  <a:pos x="10" y="37"/>
                </a:cxn>
                <a:cxn ang="0">
                  <a:pos x="25" y="7"/>
                </a:cxn>
                <a:cxn ang="0">
                  <a:pos x="32" y="12"/>
                </a:cxn>
                <a:cxn ang="0">
                  <a:pos x="40" y="14"/>
                </a:cxn>
                <a:cxn ang="0">
                  <a:pos x="45" y="8"/>
                </a:cxn>
                <a:cxn ang="0">
                  <a:pos x="46" y="2"/>
                </a:cxn>
              </a:cxnLst>
              <a:rect l="0" t="0" r="r" b="b"/>
              <a:pathLst>
                <a:path w="152" h="139">
                  <a:moveTo>
                    <a:pt x="49" y="0"/>
                  </a:moveTo>
                  <a:lnTo>
                    <a:pt x="56" y="1"/>
                  </a:lnTo>
                  <a:lnTo>
                    <a:pt x="61" y="5"/>
                  </a:lnTo>
                  <a:lnTo>
                    <a:pt x="75" y="12"/>
                  </a:lnTo>
                  <a:lnTo>
                    <a:pt x="88" y="14"/>
                  </a:lnTo>
                  <a:lnTo>
                    <a:pt x="92" y="14"/>
                  </a:lnTo>
                  <a:lnTo>
                    <a:pt x="95" y="12"/>
                  </a:lnTo>
                  <a:lnTo>
                    <a:pt x="99" y="8"/>
                  </a:lnTo>
                  <a:lnTo>
                    <a:pt x="104" y="8"/>
                  </a:lnTo>
                  <a:lnTo>
                    <a:pt x="109" y="10"/>
                  </a:lnTo>
                  <a:lnTo>
                    <a:pt x="115" y="12"/>
                  </a:lnTo>
                  <a:lnTo>
                    <a:pt x="119" y="17"/>
                  </a:lnTo>
                  <a:lnTo>
                    <a:pt x="124" y="22"/>
                  </a:lnTo>
                  <a:lnTo>
                    <a:pt x="126" y="28"/>
                  </a:lnTo>
                  <a:lnTo>
                    <a:pt x="126" y="35"/>
                  </a:lnTo>
                  <a:lnTo>
                    <a:pt x="128" y="38"/>
                  </a:lnTo>
                  <a:lnTo>
                    <a:pt x="132" y="45"/>
                  </a:lnTo>
                  <a:lnTo>
                    <a:pt x="138" y="54"/>
                  </a:lnTo>
                  <a:lnTo>
                    <a:pt x="142" y="61"/>
                  </a:lnTo>
                  <a:lnTo>
                    <a:pt x="144" y="65"/>
                  </a:lnTo>
                  <a:lnTo>
                    <a:pt x="144" y="70"/>
                  </a:lnTo>
                  <a:lnTo>
                    <a:pt x="145" y="76"/>
                  </a:lnTo>
                  <a:lnTo>
                    <a:pt x="147" y="80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51" y="84"/>
                  </a:lnTo>
                  <a:lnTo>
                    <a:pt x="152" y="87"/>
                  </a:lnTo>
                  <a:lnTo>
                    <a:pt x="152" y="90"/>
                  </a:lnTo>
                  <a:lnTo>
                    <a:pt x="151" y="91"/>
                  </a:lnTo>
                  <a:lnTo>
                    <a:pt x="148" y="91"/>
                  </a:lnTo>
                  <a:lnTo>
                    <a:pt x="145" y="94"/>
                  </a:lnTo>
                  <a:lnTo>
                    <a:pt x="145" y="97"/>
                  </a:lnTo>
                  <a:lnTo>
                    <a:pt x="144" y="100"/>
                  </a:lnTo>
                  <a:lnTo>
                    <a:pt x="144" y="98"/>
                  </a:lnTo>
                  <a:lnTo>
                    <a:pt x="141" y="101"/>
                  </a:lnTo>
                  <a:lnTo>
                    <a:pt x="138" y="107"/>
                  </a:lnTo>
                  <a:lnTo>
                    <a:pt x="135" y="110"/>
                  </a:lnTo>
                  <a:lnTo>
                    <a:pt x="134" y="113"/>
                  </a:lnTo>
                  <a:lnTo>
                    <a:pt x="131" y="117"/>
                  </a:lnTo>
                  <a:lnTo>
                    <a:pt x="124" y="124"/>
                  </a:lnTo>
                  <a:lnTo>
                    <a:pt x="119" y="124"/>
                  </a:lnTo>
                  <a:lnTo>
                    <a:pt x="118" y="126"/>
                  </a:lnTo>
                  <a:lnTo>
                    <a:pt x="116" y="126"/>
                  </a:lnTo>
                  <a:lnTo>
                    <a:pt x="115" y="129"/>
                  </a:lnTo>
                  <a:lnTo>
                    <a:pt x="114" y="130"/>
                  </a:lnTo>
                  <a:lnTo>
                    <a:pt x="114" y="133"/>
                  </a:lnTo>
                  <a:lnTo>
                    <a:pt x="112" y="134"/>
                  </a:lnTo>
                  <a:lnTo>
                    <a:pt x="109" y="134"/>
                  </a:lnTo>
                  <a:lnTo>
                    <a:pt x="104" y="131"/>
                  </a:lnTo>
                  <a:lnTo>
                    <a:pt x="102" y="130"/>
                  </a:lnTo>
                  <a:lnTo>
                    <a:pt x="96" y="130"/>
                  </a:lnTo>
                  <a:lnTo>
                    <a:pt x="95" y="133"/>
                  </a:lnTo>
                  <a:lnTo>
                    <a:pt x="93" y="134"/>
                  </a:lnTo>
                  <a:lnTo>
                    <a:pt x="92" y="137"/>
                  </a:lnTo>
                  <a:lnTo>
                    <a:pt x="91" y="139"/>
                  </a:lnTo>
                  <a:lnTo>
                    <a:pt x="89" y="139"/>
                  </a:lnTo>
                  <a:lnTo>
                    <a:pt x="85" y="134"/>
                  </a:lnTo>
                  <a:lnTo>
                    <a:pt x="81" y="133"/>
                  </a:lnTo>
                  <a:lnTo>
                    <a:pt x="73" y="120"/>
                  </a:lnTo>
                  <a:lnTo>
                    <a:pt x="66" y="114"/>
                  </a:lnTo>
                  <a:lnTo>
                    <a:pt x="61" y="114"/>
                  </a:lnTo>
                  <a:lnTo>
                    <a:pt x="55" y="117"/>
                  </a:lnTo>
                  <a:lnTo>
                    <a:pt x="49" y="119"/>
                  </a:lnTo>
                  <a:lnTo>
                    <a:pt x="45" y="119"/>
                  </a:lnTo>
                  <a:lnTo>
                    <a:pt x="43" y="116"/>
                  </a:lnTo>
                  <a:lnTo>
                    <a:pt x="42" y="111"/>
                  </a:lnTo>
                  <a:lnTo>
                    <a:pt x="42" y="108"/>
                  </a:lnTo>
                  <a:lnTo>
                    <a:pt x="43" y="106"/>
                  </a:lnTo>
                  <a:lnTo>
                    <a:pt x="43" y="100"/>
                  </a:lnTo>
                  <a:lnTo>
                    <a:pt x="42" y="97"/>
                  </a:lnTo>
                  <a:lnTo>
                    <a:pt x="39" y="94"/>
                  </a:lnTo>
                  <a:lnTo>
                    <a:pt x="35" y="96"/>
                  </a:lnTo>
                  <a:lnTo>
                    <a:pt x="26" y="96"/>
                  </a:lnTo>
                  <a:lnTo>
                    <a:pt x="22" y="94"/>
                  </a:lnTo>
                  <a:lnTo>
                    <a:pt x="19" y="90"/>
                  </a:lnTo>
                  <a:lnTo>
                    <a:pt x="19" y="76"/>
                  </a:lnTo>
                  <a:lnTo>
                    <a:pt x="15" y="71"/>
                  </a:lnTo>
                  <a:lnTo>
                    <a:pt x="5" y="71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2" y="63"/>
                  </a:lnTo>
                  <a:lnTo>
                    <a:pt x="5" y="54"/>
                  </a:lnTo>
                  <a:lnTo>
                    <a:pt x="3" y="45"/>
                  </a:lnTo>
                  <a:lnTo>
                    <a:pt x="7" y="41"/>
                  </a:lnTo>
                  <a:lnTo>
                    <a:pt x="10" y="37"/>
                  </a:lnTo>
                  <a:lnTo>
                    <a:pt x="19" y="22"/>
                  </a:lnTo>
                  <a:lnTo>
                    <a:pt x="25" y="7"/>
                  </a:lnTo>
                  <a:lnTo>
                    <a:pt x="29" y="10"/>
                  </a:lnTo>
                  <a:lnTo>
                    <a:pt x="32" y="12"/>
                  </a:lnTo>
                  <a:lnTo>
                    <a:pt x="36" y="14"/>
                  </a:lnTo>
                  <a:lnTo>
                    <a:pt x="40" y="14"/>
                  </a:lnTo>
                  <a:lnTo>
                    <a:pt x="43" y="11"/>
                  </a:lnTo>
                  <a:lnTo>
                    <a:pt x="45" y="8"/>
                  </a:lnTo>
                  <a:lnTo>
                    <a:pt x="45" y="5"/>
                  </a:lnTo>
                  <a:lnTo>
                    <a:pt x="46" y="2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86" name="Freeform 177">
              <a:extLst>
                <a:ext uri="{FF2B5EF4-FFF2-40B4-BE49-F238E27FC236}">
                  <a16:creationId xmlns:a16="http://schemas.microsoft.com/office/drawing/2014/main" xmlns="" id="{DC27B2F6-8112-47DF-8FCC-AD1E10294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013" y="2579688"/>
              <a:ext cx="31750" cy="333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5" y="1"/>
                </a:cxn>
                <a:cxn ang="0">
                  <a:pos x="17" y="3"/>
                </a:cxn>
                <a:cxn ang="0">
                  <a:pos x="20" y="11"/>
                </a:cxn>
                <a:cxn ang="0">
                  <a:pos x="19" y="16"/>
                </a:cxn>
                <a:cxn ang="0">
                  <a:pos x="17" y="18"/>
                </a:cxn>
                <a:cxn ang="0">
                  <a:pos x="15" y="20"/>
                </a:cxn>
                <a:cxn ang="0">
                  <a:pos x="10" y="21"/>
                </a:cxn>
                <a:cxn ang="0">
                  <a:pos x="6" y="20"/>
                </a:cxn>
                <a:cxn ang="0">
                  <a:pos x="3" y="18"/>
                </a:cxn>
                <a:cxn ang="0">
                  <a:pos x="2" y="16"/>
                </a:cxn>
                <a:cxn ang="0">
                  <a:pos x="0" y="11"/>
                </a:cxn>
                <a:cxn ang="0">
                  <a:pos x="3" y="3"/>
                </a:cxn>
                <a:cxn ang="0">
                  <a:pos x="6" y="1"/>
                </a:cxn>
                <a:cxn ang="0">
                  <a:pos x="10" y="0"/>
                </a:cxn>
              </a:cxnLst>
              <a:rect l="0" t="0" r="r" b="b"/>
              <a:pathLst>
                <a:path w="20" h="21">
                  <a:moveTo>
                    <a:pt x="10" y="0"/>
                  </a:moveTo>
                  <a:lnTo>
                    <a:pt x="15" y="1"/>
                  </a:lnTo>
                  <a:lnTo>
                    <a:pt x="17" y="3"/>
                  </a:lnTo>
                  <a:lnTo>
                    <a:pt x="20" y="11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3" y="18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3" y="3"/>
                  </a:lnTo>
                  <a:lnTo>
                    <a:pt x="6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</p:grpSp>
      <p:sp>
        <p:nvSpPr>
          <p:cNvPr id="192" name="Прямоугольник 285">
            <a:extLst>
              <a:ext uri="{FF2B5EF4-FFF2-40B4-BE49-F238E27FC236}">
                <a16:creationId xmlns:a16="http://schemas.microsoft.com/office/drawing/2014/main" xmlns="" id="{23BD2BE1-239E-4CCF-AA68-EA5FB7D2A7E0}"/>
              </a:ext>
            </a:extLst>
          </p:cNvPr>
          <p:cNvSpPr/>
          <p:nvPr/>
        </p:nvSpPr>
        <p:spPr>
          <a:xfrm>
            <a:off x="2418438" y="2771772"/>
            <a:ext cx="755336" cy="266548"/>
          </a:xfrm>
          <a:prstGeom prst="rect">
            <a:avLst/>
          </a:prstGeom>
          <a:solidFill>
            <a:schemeClr val="bg1"/>
          </a:solidFill>
          <a:effectLst>
            <a:outerShdw blurRad="88900" dist="38100" dir="2700000" algn="tl" rotWithShape="0">
              <a:prstClr val="black">
                <a:alpha val="2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>
              <a:lnSpc>
                <a:spcPts val="1544"/>
              </a:lnSpc>
            </a:pPr>
            <a:r>
              <a:rPr lang="ru-RU" sz="975" b="1" dirty="0">
                <a:solidFill>
                  <a:srgbClr val="333F50"/>
                </a:solidFill>
                <a:latin typeface="Inter Bold" panose="02000503000000020004" pitchFamily="2" charset="0"/>
                <a:ea typeface="Inter Bold" panose="02000503000000020004" pitchFamily="2" charset="0"/>
                <a:cs typeface="Tahoma" panose="020B0604030504040204" pitchFamily="34" charset="0"/>
              </a:rPr>
              <a:t>МОСКВА</a:t>
            </a:r>
          </a:p>
        </p:txBody>
      </p:sp>
      <p:sp>
        <p:nvSpPr>
          <p:cNvPr id="193" name="Прямоугольник 291">
            <a:extLst>
              <a:ext uri="{FF2B5EF4-FFF2-40B4-BE49-F238E27FC236}">
                <a16:creationId xmlns:a16="http://schemas.microsoft.com/office/drawing/2014/main" xmlns="" id="{6F94A1E0-77EB-48E5-868C-2D3D45F3DA0B}"/>
              </a:ext>
            </a:extLst>
          </p:cNvPr>
          <p:cNvSpPr/>
          <p:nvPr/>
        </p:nvSpPr>
        <p:spPr>
          <a:xfrm>
            <a:off x="765440" y="4328212"/>
            <a:ext cx="564578" cy="266548"/>
          </a:xfrm>
          <a:prstGeom prst="rect">
            <a:avLst/>
          </a:prstGeom>
          <a:solidFill>
            <a:schemeClr val="bg1"/>
          </a:solidFill>
          <a:effectLst>
            <a:outerShdw blurRad="88900" dist="38100" dir="2700000" algn="tl" rotWithShape="0">
              <a:prstClr val="black">
                <a:alpha val="2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>
              <a:lnSpc>
                <a:spcPts val="1544"/>
              </a:lnSpc>
            </a:pPr>
            <a:r>
              <a:rPr lang="ru-RU" sz="975" b="1" dirty="0">
                <a:solidFill>
                  <a:srgbClr val="333F50"/>
                </a:solidFill>
                <a:latin typeface="Inter Bold" panose="02000503000000020004" pitchFamily="2" charset="0"/>
                <a:ea typeface="Inter Bold" panose="02000503000000020004" pitchFamily="2" charset="0"/>
                <a:cs typeface="Tahoma" panose="020B0604030504040204" pitchFamily="34" charset="0"/>
              </a:rPr>
              <a:t>СОЧИ</a:t>
            </a:r>
          </a:p>
        </p:txBody>
      </p:sp>
      <p:sp>
        <p:nvSpPr>
          <p:cNvPr id="194" name="Прямоугольник 278">
            <a:extLst>
              <a:ext uri="{FF2B5EF4-FFF2-40B4-BE49-F238E27FC236}">
                <a16:creationId xmlns:a16="http://schemas.microsoft.com/office/drawing/2014/main" xmlns="" id="{82EE6731-FD3F-4179-AB97-2D430A389FF3}"/>
              </a:ext>
            </a:extLst>
          </p:cNvPr>
          <p:cNvSpPr/>
          <p:nvPr/>
        </p:nvSpPr>
        <p:spPr>
          <a:xfrm>
            <a:off x="2886198" y="3703460"/>
            <a:ext cx="718466" cy="266548"/>
          </a:xfrm>
          <a:prstGeom prst="rect">
            <a:avLst/>
          </a:prstGeom>
          <a:solidFill>
            <a:srgbClr val="0070C0"/>
          </a:solidFill>
          <a:effectLst>
            <a:outerShdw blurRad="88900" dist="38100" dir="2700000" algn="tl" rotWithShape="0">
              <a:prstClr val="black">
                <a:alpha val="2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>
              <a:lnSpc>
                <a:spcPts val="1544"/>
              </a:lnSpc>
            </a:pPr>
            <a:r>
              <a:rPr lang="ru-RU" sz="975" b="1" dirty="0">
                <a:solidFill>
                  <a:schemeClr val="bg1"/>
                </a:solidFill>
                <a:latin typeface="Inter Bold" panose="02000503000000020004" pitchFamily="2" charset="0"/>
                <a:ea typeface="Inter Bold" panose="02000503000000020004" pitchFamily="2" charset="0"/>
                <a:cs typeface="Tahoma" panose="020B0604030504040204" pitchFamily="34" charset="0"/>
              </a:rPr>
              <a:t>КАЗАНЬ</a:t>
            </a:r>
          </a:p>
        </p:txBody>
      </p:sp>
      <p:sp>
        <p:nvSpPr>
          <p:cNvPr id="195" name="Freeform 204">
            <a:extLst>
              <a:ext uri="{FF2B5EF4-FFF2-40B4-BE49-F238E27FC236}">
                <a16:creationId xmlns:a16="http://schemas.microsoft.com/office/drawing/2014/main" xmlns="" id="{A7B60E4A-ED7E-43A0-9A78-3C475446ADE6}"/>
              </a:ext>
            </a:extLst>
          </p:cNvPr>
          <p:cNvSpPr>
            <a:spLocks noEditPoints="1"/>
          </p:cNvSpPr>
          <p:nvPr/>
        </p:nvSpPr>
        <p:spPr bwMode="auto">
          <a:xfrm>
            <a:off x="2375617" y="2438893"/>
            <a:ext cx="137573" cy="552706"/>
          </a:xfrm>
          <a:custGeom>
            <a:avLst/>
            <a:gdLst>
              <a:gd name="T0" fmla="*/ 280 w 287"/>
              <a:gd name="T1" fmla="*/ 271 h 1160"/>
              <a:gd name="T2" fmla="*/ 247 w 287"/>
              <a:gd name="T3" fmla="*/ 188 h 1160"/>
              <a:gd name="T4" fmla="*/ 213 w 287"/>
              <a:gd name="T5" fmla="*/ 135 h 1160"/>
              <a:gd name="T6" fmla="*/ 181 w 287"/>
              <a:gd name="T7" fmla="*/ 23 h 1160"/>
              <a:gd name="T8" fmla="*/ 82 w 287"/>
              <a:gd name="T9" fmla="*/ 57 h 1160"/>
              <a:gd name="T10" fmla="*/ 76 w 287"/>
              <a:gd name="T11" fmla="*/ 189 h 1160"/>
              <a:gd name="T12" fmla="*/ 40 w 287"/>
              <a:gd name="T13" fmla="*/ 237 h 1160"/>
              <a:gd name="T14" fmla="*/ 4 w 287"/>
              <a:gd name="T15" fmla="*/ 366 h 1160"/>
              <a:gd name="T16" fmla="*/ 7 w 287"/>
              <a:gd name="T17" fmla="*/ 412 h 1160"/>
              <a:gd name="T18" fmla="*/ 40 w 287"/>
              <a:gd name="T19" fmla="*/ 467 h 1160"/>
              <a:gd name="T20" fmla="*/ 35 w 287"/>
              <a:gd name="T21" fmla="*/ 546 h 1160"/>
              <a:gd name="T22" fmla="*/ 27 w 287"/>
              <a:gd name="T23" fmla="*/ 759 h 1160"/>
              <a:gd name="T24" fmla="*/ 47 w 287"/>
              <a:gd name="T25" fmla="*/ 843 h 1160"/>
              <a:gd name="T26" fmla="*/ 75 w 287"/>
              <a:gd name="T27" fmla="*/ 1036 h 1160"/>
              <a:gd name="T28" fmla="*/ 44 w 287"/>
              <a:gd name="T29" fmla="*/ 1127 h 1160"/>
              <a:gd name="T30" fmla="*/ 70 w 287"/>
              <a:gd name="T31" fmla="*/ 1155 h 1160"/>
              <a:gd name="T32" fmla="*/ 108 w 287"/>
              <a:gd name="T33" fmla="*/ 1107 h 1160"/>
              <a:gd name="T34" fmla="*/ 107 w 287"/>
              <a:gd name="T35" fmla="*/ 1141 h 1160"/>
              <a:gd name="T36" fmla="*/ 119 w 287"/>
              <a:gd name="T37" fmla="*/ 1132 h 1160"/>
              <a:gd name="T38" fmla="*/ 117 w 287"/>
              <a:gd name="T39" fmla="*/ 1050 h 1160"/>
              <a:gd name="T40" fmla="*/ 115 w 287"/>
              <a:gd name="T41" fmla="*/ 885 h 1160"/>
              <a:gd name="T42" fmla="*/ 167 w 287"/>
              <a:gd name="T43" fmla="*/ 851 h 1160"/>
              <a:gd name="T44" fmla="*/ 169 w 287"/>
              <a:gd name="T45" fmla="*/ 977 h 1160"/>
              <a:gd name="T46" fmla="*/ 154 w 287"/>
              <a:gd name="T47" fmla="*/ 1096 h 1160"/>
              <a:gd name="T48" fmla="*/ 148 w 287"/>
              <a:gd name="T49" fmla="*/ 1159 h 1160"/>
              <a:gd name="T50" fmla="*/ 205 w 287"/>
              <a:gd name="T51" fmla="*/ 1104 h 1160"/>
              <a:gd name="T52" fmla="*/ 202 w 287"/>
              <a:gd name="T53" fmla="*/ 1043 h 1160"/>
              <a:gd name="T54" fmla="*/ 234 w 287"/>
              <a:gd name="T55" fmla="*/ 852 h 1160"/>
              <a:gd name="T56" fmla="*/ 251 w 287"/>
              <a:gd name="T57" fmla="*/ 721 h 1160"/>
              <a:gd name="T58" fmla="*/ 265 w 287"/>
              <a:gd name="T59" fmla="*/ 535 h 1160"/>
              <a:gd name="T60" fmla="*/ 258 w 287"/>
              <a:gd name="T61" fmla="*/ 449 h 1160"/>
              <a:gd name="T62" fmla="*/ 244 w 287"/>
              <a:gd name="T63" fmla="*/ 388 h 1160"/>
              <a:gd name="T64" fmla="*/ 102 w 287"/>
              <a:gd name="T65" fmla="*/ 452 h 1160"/>
              <a:gd name="T66" fmla="*/ 114 w 287"/>
              <a:gd name="T67" fmla="*/ 452 h 1160"/>
              <a:gd name="T68" fmla="*/ 168 w 287"/>
              <a:gd name="T69" fmla="*/ 213 h 1160"/>
              <a:gd name="T70" fmla="*/ 117 w 287"/>
              <a:gd name="T71" fmla="*/ 344 h 1160"/>
              <a:gd name="T72" fmla="*/ 114 w 287"/>
              <a:gd name="T73" fmla="*/ 257 h 1160"/>
              <a:gd name="T74" fmla="*/ 102 w 287"/>
              <a:gd name="T75" fmla="*/ 205 h 1160"/>
              <a:gd name="T76" fmla="*/ 134 w 287"/>
              <a:gd name="T77" fmla="*/ 223 h 1160"/>
              <a:gd name="T78" fmla="*/ 152 w 287"/>
              <a:gd name="T79" fmla="*/ 222 h 1160"/>
              <a:gd name="T80" fmla="*/ 159 w 287"/>
              <a:gd name="T81" fmla="*/ 184 h 1160"/>
              <a:gd name="T82" fmla="*/ 189 w 287"/>
              <a:gd name="T83" fmla="*/ 176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7" h="1160">
                <a:moveTo>
                  <a:pt x="257" y="366"/>
                </a:moveTo>
                <a:cubicBezTo>
                  <a:pt x="258" y="353"/>
                  <a:pt x="279" y="285"/>
                  <a:pt x="280" y="271"/>
                </a:cubicBezTo>
                <a:cubicBezTo>
                  <a:pt x="281" y="257"/>
                  <a:pt x="287" y="214"/>
                  <a:pt x="282" y="199"/>
                </a:cubicBezTo>
                <a:cubicBezTo>
                  <a:pt x="277" y="183"/>
                  <a:pt x="247" y="188"/>
                  <a:pt x="247" y="188"/>
                </a:cubicBezTo>
                <a:cubicBezTo>
                  <a:pt x="247" y="188"/>
                  <a:pt x="240" y="172"/>
                  <a:pt x="226" y="168"/>
                </a:cubicBezTo>
                <a:cubicBezTo>
                  <a:pt x="211" y="164"/>
                  <a:pt x="229" y="145"/>
                  <a:pt x="213" y="135"/>
                </a:cubicBezTo>
                <a:cubicBezTo>
                  <a:pt x="203" y="128"/>
                  <a:pt x="206" y="92"/>
                  <a:pt x="202" y="78"/>
                </a:cubicBezTo>
                <a:cubicBezTo>
                  <a:pt x="199" y="64"/>
                  <a:pt x="190" y="35"/>
                  <a:pt x="181" y="23"/>
                </a:cubicBezTo>
                <a:cubicBezTo>
                  <a:pt x="171" y="10"/>
                  <a:pt x="152" y="17"/>
                  <a:pt x="152" y="17"/>
                </a:cubicBezTo>
                <a:cubicBezTo>
                  <a:pt x="108" y="0"/>
                  <a:pt x="86" y="37"/>
                  <a:pt x="82" y="57"/>
                </a:cubicBezTo>
                <a:cubicBezTo>
                  <a:pt x="79" y="77"/>
                  <a:pt x="89" y="114"/>
                  <a:pt x="77" y="140"/>
                </a:cubicBezTo>
                <a:cubicBezTo>
                  <a:pt x="66" y="165"/>
                  <a:pt x="91" y="174"/>
                  <a:pt x="76" y="189"/>
                </a:cubicBezTo>
                <a:cubicBezTo>
                  <a:pt x="60" y="203"/>
                  <a:pt x="74" y="208"/>
                  <a:pt x="59" y="215"/>
                </a:cubicBezTo>
                <a:cubicBezTo>
                  <a:pt x="45" y="221"/>
                  <a:pt x="40" y="224"/>
                  <a:pt x="40" y="237"/>
                </a:cubicBezTo>
                <a:cubicBezTo>
                  <a:pt x="40" y="250"/>
                  <a:pt x="28" y="284"/>
                  <a:pt x="22" y="314"/>
                </a:cubicBezTo>
                <a:cubicBezTo>
                  <a:pt x="15" y="344"/>
                  <a:pt x="8" y="355"/>
                  <a:pt x="4" y="366"/>
                </a:cubicBezTo>
                <a:cubicBezTo>
                  <a:pt x="0" y="378"/>
                  <a:pt x="2" y="382"/>
                  <a:pt x="4" y="388"/>
                </a:cubicBezTo>
                <a:cubicBezTo>
                  <a:pt x="6" y="393"/>
                  <a:pt x="7" y="394"/>
                  <a:pt x="7" y="412"/>
                </a:cubicBezTo>
                <a:cubicBezTo>
                  <a:pt x="7" y="431"/>
                  <a:pt x="38" y="434"/>
                  <a:pt x="38" y="434"/>
                </a:cubicBezTo>
                <a:cubicBezTo>
                  <a:pt x="38" y="434"/>
                  <a:pt x="40" y="451"/>
                  <a:pt x="40" y="467"/>
                </a:cubicBezTo>
                <a:cubicBezTo>
                  <a:pt x="40" y="482"/>
                  <a:pt x="30" y="526"/>
                  <a:pt x="28" y="538"/>
                </a:cubicBezTo>
                <a:cubicBezTo>
                  <a:pt x="26" y="550"/>
                  <a:pt x="35" y="546"/>
                  <a:pt x="35" y="546"/>
                </a:cubicBezTo>
                <a:cubicBezTo>
                  <a:pt x="35" y="546"/>
                  <a:pt x="35" y="559"/>
                  <a:pt x="33" y="578"/>
                </a:cubicBezTo>
                <a:cubicBezTo>
                  <a:pt x="30" y="597"/>
                  <a:pt x="27" y="724"/>
                  <a:pt x="27" y="759"/>
                </a:cubicBezTo>
                <a:cubicBezTo>
                  <a:pt x="27" y="794"/>
                  <a:pt x="23" y="842"/>
                  <a:pt x="27" y="842"/>
                </a:cubicBezTo>
                <a:cubicBezTo>
                  <a:pt x="32" y="842"/>
                  <a:pt x="47" y="843"/>
                  <a:pt x="47" y="843"/>
                </a:cubicBezTo>
                <a:cubicBezTo>
                  <a:pt x="47" y="843"/>
                  <a:pt x="45" y="866"/>
                  <a:pt x="46" y="895"/>
                </a:cubicBezTo>
                <a:cubicBezTo>
                  <a:pt x="47" y="923"/>
                  <a:pt x="70" y="1014"/>
                  <a:pt x="75" y="1036"/>
                </a:cubicBezTo>
                <a:cubicBezTo>
                  <a:pt x="79" y="1059"/>
                  <a:pt x="78" y="1079"/>
                  <a:pt x="70" y="1091"/>
                </a:cubicBezTo>
                <a:cubicBezTo>
                  <a:pt x="63" y="1103"/>
                  <a:pt x="57" y="1118"/>
                  <a:pt x="44" y="1127"/>
                </a:cubicBezTo>
                <a:cubicBezTo>
                  <a:pt x="31" y="1137"/>
                  <a:pt x="26" y="1141"/>
                  <a:pt x="28" y="1150"/>
                </a:cubicBezTo>
                <a:cubicBezTo>
                  <a:pt x="30" y="1158"/>
                  <a:pt x="46" y="1156"/>
                  <a:pt x="70" y="1155"/>
                </a:cubicBezTo>
                <a:cubicBezTo>
                  <a:pt x="94" y="1154"/>
                  <a:pt x="91" y="1139"/>
                  <a:pt x="94" y="1132"/>
                </a:cubicBezTo>
                <a:cubicBezTo>
                  <a:pt x="97" y="1125"/>
                  <a:pt x="108" y="1107"/>
                  <a:pt x="108" y="1107"/>
                </a:cubicBezTo>
                <a:cubicBezTo>
                  <a:pt x="108" y="1107"/>
                  <a:pt x="111" y="1110"/>
                  <a:pt x="111" y="1118"/>
                </a:cubicBezTo>
                <a:cubicBezTo>
                  <a:pt x="111" y="1127"/>
                  <a:pt x="107" y="1141"/>
                  <a:pt x="107" y="1141"/>
                </a:cubicBezTo>
                <a:cubicBezTo>
                  <a:pt x="117" y="1141"/>
                  <a:pt x="117" y="1141"/>
                  <a:pt x="117" y="1141"/>
                </a:cubicBezTo>
                <a:cubicBezTo>
                  <a:pt x="117" y="1141"/>
                  <a:pt x="120" y="1140"/>
                  <a:pt x="119" y="1132"/>
                </a:cubicBezTo>
                <a:cubicBezTo>
                  <a:pt x="118" y="1124"/>
                  <a:pt x="123" y="1106"/>
                  <a:pt x="127" y="1091"/>
                </a:cubicBezTo>
                <a:cubicBezTo>
                  <a:pt x="132" y="1075"/>
                  <a:pt x="123" y="1057"/>
                  <a:pt x="117" y="1050"/>
                </a:cubicBezTo>
                <a:cubicBezTo>
                  <a:pt x="112" y="1044"/>
                  <a:pt x="114" y="1009"/>
                  <a:pt x="115" y="974"/>
                </a:cubicBezTo>
                <a:cubicBezTo>
                  <a:pt x="117" y="939"/>
                  <a:pt x="119" y="901"/>
                  <a:pt x="115" y="885"/>
                </a:cubicBezTo>
                <a:cubicBezTo>
                  <a:pt x="112" y="868"/>
                  <a:pt x="107" y="846"/>
                  <a:pt x="107" y="846"/>
                </a:cubicBezTo>
                <a:cubicBezTo>
                  <a:pt x="167" y="851"/>
                  <a:pt x="167" y="851"/>
                  <a:pt x="167" y="851"/>
                </a:cubicBezTo>
                <a:cubicBezTo>
                  <a:pt x="167" y="851"/>
                  <a:pt x="169" y="863"/>
                  <a:pt x="169" y="889"/>
                </a:cubicBezTo>
                <a:cubicBezTo>
                  <a:pt x="169" y="916"/>
                  <a:pt x="169" y="934"/>
                  <a:pt x="169" y="977"/>
                </a:cubicBezTo>
                <a:cubicBezTo>
                  <a:pt x="169" y="1019"/>
                  <a:pt x="165" y="1035"/>
                  <a:pt x="160" y="1051"/>
                </a:cubicBezTo>
                <a:cubicBezTo>
                  <a:pt x="156" y="1068"/>
                  <a:pt x="159" y="1080"/>
                  <a:pt x="154" y="1096"/>
                </a:cubicBezTo>
                <a:cubicBezTo>
                  <a:pt x="149" y="1113"/>
                  <a:pt x="140" y="1125"/>
                  <a:pt x="135" y="1134"/>
                </a:cubicBezTo>
                <a:cubicBezTo>
                  <a:pt x="129" y="1143"/>
                  <a:pt x="127" y="1158"/>
                  <a:pt x="148" y="1159"/>
                </a:cubicBezTo>
                <a:cubicBezTo>
                  <a:pt x="170" y="1160"/>
                  <a:pt x="196" y="1150"/>
                  <a:pt x="196" y="1140"/>
                </a:cubicBezTo>
                <a:cubicBezTo>
                  <a:pt x="196" y="1131"/>
                  <a:pt x="198" y="1119"/>
                  <a:pt x="205" y="1104"/>
                </a:cubicBezTo>
                <a:cubicBezTo>
                  <a:pt x="213" y="1088"/>
                  <a:pt x="206" y="1075"/>
                  <a:pt x="204" y="1069"/>
                </a:cubicBezTo>
                <a:cubicBezTo>
                  <a:pt x="201" y="1062"/>
                  <a:pt x="202" y="1055"/>
                  <a:pt x="202" y="1043"/>
                </a:cubicBezTo>
                <a:cubicBezTo>
                  <a:pt x="202" y="1031"/>
                  <a:pt x="213" y="991"/>
                  <a:pt x="225" y="947"/>
                </a:cubicBezTo>
                <a:cubicBezTo>
                  <a:pt x="237" y="903"/>
                  <a:pt x="234" y="852"/>
                  <a:pt x="234" y="852"/>
                </a:cubicBezTo>
                <a:cubicBezTo>
                  <a:pt x="243" y="852"/>
                  <a:pt x="243" y="852"/>
                  <a:pt x="243" y="852"/>
                </a:cubicBezTo>
                <a:cubicBezTo>
                  <a:pt x="243" y="852"/>
                  <a:pt x="244" y="787"/>
                  <a:pt x="251" y="721"/>
                </a:cubicBezTo>
                <a:cubicBezTo>
                  <a:pt x="258" y="654"/>
                  <a:pt x="248" y="585"/>
                  <a:pt x="248" y="566"/>
                </a:cubicBezTo>
                <a:cubicBezTo>
                  <a:pt x="248" y="547"/>
                  <a:pt x="255" y="539"/>
                  <a:pt x="265" y="535"/>
                </a:cubicBezTo>
                <a:cubicBezTo>
                  <a:pt x="276" y="530"/>
                  <a:pt x="277" y="528"/>
                  <a:pt x="272" y="510"/>
                </a:cubicBezTo>
                <a:cubicBezTo>
                  <a:pt x="266" y="492"/>
                  <a:pt x="258" y="449"/>
                  <a:pt x="258" y="449"/>
                </a:cubicBezTo>
                <a:cubicBezTo>
                  <a:pt x="258" y="449"/>
                  <a:pt x="257" y="443"/>
                  <a:pt x="251" y="424"/>
                </a:cubicBezTo>
                <a:cubicBezTo>
                  <a:pt x="244" y="406"/>
                  <a:pt x="244" y="388"/>
                  <a:pt x="244" y="388"/>
                </a:cubicBezTo>
                <a:cubicBezTo>
                  <a:pt x="244" y="388"/>
                  <a:pt x="256" y="378"/>
                  <a:pt x="257" y="366"/>
                </a:cubicBezTo>
                <a:close/>
                <a:moveTo>
                  <a:pt x="102" y="452"/>
                </a:moveTo>
                <a:cubicBezTo>
                  <a:pt x="110" y="434"/>
                  <a:pt x="110" y="434"/>
                  <a:pt x="110" y="434"/>
                </a:cubicBezTo>
                <a:cubicBezTo>
                  <a:pt x="114" y="452"/>
                  <a:pt x="114" y="452"/>
                  <a:pt x="114" y="452"/>
                </a:cubicBezTo>
                <a:lnTo>
                  <a:pt x="102" y="452"/>
                </a:lnTo>
                <a:close/>
                <a:moveTo>
                  <a:pt x="168" y="213"/>
                </a:moveTo>
                <a:cubicBezTo>
                  <a:pt x="158" y="230"/>
                  <a:pt x="141" y="260"/>
                  <a:pt x="135" y="285"/>
                </a:cubicBezTo>
                <a:cubicBezTo>
                  <a:pt x="128" y="309"/>
                  <a:pt x="117" y="344"/>
                  <a:pt x="117" y="344"/>
                </a:cubicBezTo>
                <a:cubicBezTo>
                  <a:pt x="117" y="344"/>
                  <a:pt x="116" y="338"/>
                  <a:pt x="115" y="329"/>
                </a:cubicBezTo>
                <a:cubicBezTo>
                  <a:pt x="114" y="320"/>
                  <a:pt x="114" y="277"/>
                  <a:pt x="114" y="257"/>
                </a:cubicBezTo>
                <a:cubicBezTo>
                  <a:pt x="114" y="237"/>
                  <a:pt x="115" y="220"/>
                  <a:pt x="112" y="219"/>
                </a:cubicBezTo>
                <a:cubicBezTo>
                  <a:pt x="108" y="217"/>
                  <a:pt x="102" y="205"/>
                  <a:pt x="102" y="205"/>
                </a:cubicBezTo>
                <a:cubicBezTo>
                  <a:pt x="124" y="175"/>
                  <a:pt x="124" y="175"/>
                  <a:pt x="124" y="175"/>
                </a:cubicBezTo>
                <a:cubicBezTo>
                  <a:pt x="117" y="218"/>
                  <a:pt x="129" y="210"/>
                  <a:pt x="134" y="223"/>
                </a:cubicBezTo>
                <a:cubicBezTo>
                  <a:pt x="138" y="236"/>
                  <a:pt x="133" y="269"/>
                  <a:pt x="136" y="253"/>
                </a:cubicBezTo>
                <a:cubicBezTo>
                  <a:pt x="138" y="238"/>
                  <a:pt x="146" y="237"/>
                  <a:pt x="152" y="222"/>
                </a:cubicBezTo>
                <a:cubicBezTo>
                  <a:pt x="159" y="207"/>
                  <a:pt x="139" y="196"/>
                  <a:pt x="139" y="196"/>
                </a:cubicBezTo>
                <a:cubicBezTo>
                  <a:pt x="139" y="196"/>
                  <a:pt x="150" y="192"/>
                  <a:pt x="159" y="184"/>
                </a:cubicBezTo>
                <a:cubicBezTo>
                  <a:pt x="169" y="175"/>
                  <a:pt x="182" y="164"/>
                  <a:pt x="182" y="164"/>
                </a:cubicBezTo>
                <a:cubicBezTo>
                  <a:pt x="189" y="176"/>
                  <a:pt x="189" y="176"/>
                  <a:pt x="189" y="176"/>
                </a:cubicBezTo>
                <a:cubicBezTo>
                  <a:pt x="189" y="176"/>
                  <a:pt x="178" y="196"/>
                  <a:pt x="168" y="21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id-ID" sz="195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6" name="Freeform 200">
            <a:extLst>
              <a:ext uri="{FF2B5EF4-FFF2-40B4-BE49-F238E27FC236}">
                <a16:creationId xmlns:a16="http://schemas.microsoft.com/office/drawing/2014/main" xmlns="" id="{96B34F53-742B-40A9-9CEA-09126AA082E9}"/>
              </a:ext>
            </a:extLst>
          </p:cNvPr>
          <p:cNvSpPr>
            <a:spLocks noEditPoints="1"/>
          </p:cNvSpPr>
          <p:nvPr/>
        </p:nvSpPr>
        <p:spPr bwMode="auto">
          <a:xfrm>
            <a:off x="514002" y="4092668"/>
            <a:ext cx="138000" cy="436061"/>
          </a:xfrm>
          <a:custGeom>
            <a:avLst/>
            <a:gdLst>
              <a:gd name="T0" fmla="*/ 412 w 463"/>
              <a:gd name="T1" fmla="*/ 379 h 1470"/>
              <a:gd name="T2" fmla="*/ 323 w 463"/>
              <a:gd name="T3" fmla="*/ 262 h 1470"/>
              <a:gd name="T4" fmla="*/ 285 w 463"/>
              <a:gd name="T5" fmla="*/ 285 h 1470"/>
              <a:gd name="T6" fmla="*/ 267 w 463"/>
              <a:gd name="T7" fmla="*/ 261 h 1470"/>
              <a:gd name="T8" fmla="*/ 184 w 463"/>
              <a:gd name="T9" fmla="*/ 204 h 1470"/>
              <a:gd name="T10" fmla="*/ 217 w 463"/>
              <a:gd name="T11" fmla="*/ 229 h 1470"/>
              <a:gd name="T12" fmla="*/ 275 w 463"/>
              <a:gd name="T13" fmla="*/ 231 h 1470"/>
              <a:gd name="T14" fmla="*/ 275 w 463"/>
              <a:gd name="T15" fmla="*/ 231 h 1470"/>
              <a:gd name="T16" fmla="*/ 280 w 463"/>
              <a:gd name="T17" fmla="*/ 213 h 1470"/>
              <a:gd name="T18" fmla="*/ 313 w 463"/>
              <a:gd name="T19" fmla="*/ 121 h 1470"/>
              <a:gd name="T20" fmla="*/ 312 w 463"/>
              <a:gd name="T21" fmla="*/ 65 h 1470"/>
              <a:gd name="T22" fmla="*/ 194 w 463"/>
              <a:gd name="T23" fmla="*/ 42 h 1470"/>
              <a:gd name="T24" fmla="*/ 186 w 463"/>
              <a:gd name="T25" fmla="*/ 51 h 1470"/>
              <a:gd name="T26" fmla="*/ 175 w 463"/>
              <a:gd name="T27" fmla="*/ 119 h 1470"/>
              <a:gd name="T28" fmla="*/ 178 w 463"/>
              <a:gd name="T29" fmla="*/ 165 h 1470"/>
              <a:gd name="T30" fmla="*/ 181 w 463"/>
              <a:gd name="T31" fmla="*/ 201 h 1470"/>
              <a:gd name="T32" fmla="*/ 175 w 463"/>
              <a:gd name="T33" fmla="*/ 217 h 1470"/>
              <a:gd name="T34" fmla="*/ 79 w 463"/>
              <a:gd name="T35" fmla="*/ 333 h 1470"/>
              <a:gd name="T36" fmla="*/ 104 w 463"/>
              <a:gd name="T37" fmla="*/ 477 h 1470"/>
              <a:gd name="T38" fmla="*/ 99 w 463"/>
              <a:gd name="T39" fmla="*/ 610 h 1470"/>
              <a:gd name="T40" fmla="*/ 85 w 463"/>
              <a:gd name="T41" fmla="*/ 763 h 1470"/>
              <a:gd name="T42" fmla="*/ 69 w 463"/>
              <a:gd name="T43" fmla="*/ 975 h 1470"/>
              <a:gd name="T44" fmla="*/ 8 w 463"/>
              <a:gd name="T45" fmla="*/ 1383 h 1470"/>
              <a:gd name="T46" fmla="*/ 11 w 463"/>
              <a:gd name="T47" fmla="*/ 1423 h 1470"/>
              <a:gd name="T48" fmla="*/ 108 w 463"/>
              <a:gd name="T49" fmla="*/ 1468 h 1470"/>
              <a:gd name="T50" fmla="*/ 96 w 463"/>
              <a:gd name="T51" fmla="*/ 1398 h 1470"/>
              <a:gd name="T52" fmla="*/ 153 w 463"/>
              <a:gd name="T53" fmla="*/ 1231 h 1470"/>
              <a:gd name="T54" fmla="*/ 220 w 463"/>
              <a:gd name="T55" fmla="*/ 1100 h 1470"/>
              <a:gd name="T56" fmla="*/ 215 w 463"/>
              <a:gd name="T57" fmla="*/ 1363 h 1470"/>
              <a:gd name="T58" fmla="*/ 242 w 463"/>
              <a:gd name="T59" fmla="*/ 1391 h 1470"/>
              <a:gd name="T60" fmla="*/ 297 w 463"/>
              <a:gd name="T61" fmla="*/ 1388 h 1470"/>
              <a:gd name="T62" fmla="*/ 429 w 463"/>
              <a:gd name="T63" fmla="*/ 1397 h 1470"/>
              <a:gd name="T64" fmla="*/ 342 w 463"/>
              <a:gd name="T65" fmla="*/ 1344 h 1470"/>
              <a:gd name="T66" fmla="*/ 316 w 463"/>
              <a:gd name="T67" fmla="*/ 1300 h 1470"/>
              <a:gd name="T68" fmla="*/ 337 w 463"/>
              <a:gd name="T69" fmla="*/ 1080 h 1470"/>
              <a:gd name="T70" fmla="*/ 376 w 463"/>
              <a:gd name="T71" fmla="*/ 792 h 1470"/>
              <a:gd name="T72" fmla="*/ 388 w 463"/>
              <a:gd name="T73" fmla="*/ 747 h 1470"/>
              <a:gd name="T74" fmla="*/ 359 w 463"/>
              <a:gd name="T75" fmla="*/ 534 h 1470"/>
              <a:gd name="T76" fmla="*/ 385 w 463"/>
              <a:gd name="T77" fmla="*/ 500 h 1470"/>
              <a:gd name="T78" fmla="*/ 454 w 463"/>
              <a:gd name="T79" fmla="*/ 422 h 1470"/>
              <a:gd name="T80" fmla="*/ 330 w 463"/>
              <a:gd name="T81" fmla="*/ 437 h 1470"/>
              <a:gd name="T82" fmla="*/ 327 w 463"/>
              <a:gd name="T83" fmla="*/ 411 h 1470"/>
              <a:gd name="T84" fmla="*/ 311 w 463"/>
              <a:gd name="T85" fmla="*/ 458 h 1470"/>
              <a:gd name="T86" fmla="*/ 353 w 463"/>
              <a:gd name="T87" fmla="*/ 483 h 1470"/>
              <a:gd name="T88" fmla="*/ 350 w 463"/>
              <a:gd name="T89" fmla="*/ 540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3" h="1470">
                <a:moveTo>
                  <a:pt x="454" y="422"/>
                </a:moveTo>
                <a:cubicBezTo>
                  <a:pt x="448" y="394"/>
                  <a:pt x="430" y="395"/>
                  <a:pt x="412" y="379"/>
                </a:cubicBezTo>
                <a:cubicBezTo>
                  <a:pt x="395" y="363"/>
                  <a:pt x="381" y="350"/>
                  <a:pt x="379" y="321"/>
                </a:cubicBezTo>
                <a:cubicBezTo>
                  <a:pt x="376" y="291"/>
                  <a:pt x="344" y="267"/>
                  <a:pt x="323" y="262"/>
                </a:cubicBezTo>
                <a:cubicBezTo>
                  <a:pt x="304" y="258"/>
                  <a:pt x="286" y="248"/>
                  <a:pt x="281" y="246"/>
                </a:cubicBezTo>
                <a:cubicBezTo>
                  <a:pt x="280" y="254"/>
                  <a:pt x="283" y="272"/>
                  <a:pt x="285" y="285"/>
                </a:cubicBezTo>
                <a:cubicBezTo>
                  <a:pt x="284" y="286"/>
                  <a:pt x="282" y="284"/>
                  <a:pt x="281" y="281"/>
                </a:cubicBezTo>
                <a:cubicBezTo>
                  <a:pt x="274" y="266"/>
                  <a:pt x="272" y="258"/>
                  <a:pt x="267" y="261"/>
                </a:cubicBezTo>
                <a:cubicBezTo>
                  <a:pt x="263" y="263"/>
                  <a:pt x="260" y="273"/>
                  <a:pt x="257" y="282"/>
                </a:cubicBezTo>
                <a:cubicBezTo>
                  <a:pt x="241" y="262"/>
                  <a:pt x="203" y="221"/>
                  <a:pt x="184" y="204"/>
                </a:cubicBezTo>
                <a:cubicBezTo>
                  <a:pt x="185" y="202"/>
                  <a:pt x="187" y="200"/>
                  <a:pt x="189" y="199"/>
                </a:cubicBezTo>
                <a:cubicBezTo>
                  <a:pt x="194" y="208"/>
                  <a:pt x="205" y="223"/>
                  <a:pt x="217" y="229"/>
                </a:cubicBezTo>
                <a:cubicBezTo>
                  <a:pt x="232" y="237"/>
                  <a:pt x="266" y="257"/>
                  <a:pt x="266" y="257"/>
                </a:cubicBezTo>
                <a:cubicBezTo>
                  <a:pt x="266" y="257"/>
                  <a:pt x="273" y="241"/>
                  <a:pt x="275" y="231"/>
                </a:cubicBezTo>
                <a:cubicBezTo>
                  <a:pt x="275" y="230"/>
                  <a:pt x="275" y="230"/>
                  <a:pt x="275" y="230"/>
                </a:cubicBezTo>
                <a:cubicBezTo>
                  <a:pt x="275" y="231"/>
                  <a:pt x="275" y="231"/>
                  <a:pt x="275" y="231"/>
                </a:cubicBezTo>
                <a:cubicBezTo>
                  <a:pt x="275" y="230"/>
                  <a:pt x="275" y="228"/>
                  <a:pt x="275" y="227"/>
                </a:cubicBezTo>
                <a:cubicBezTo>
                  <a:pt x="275" y="220"/>
                  <a:pt x="273" y="215"/>
                  <a:pt x="280" y="213"/>
                </a:cubicBezTo>
                <a:cubicBezTo>
                  <a:pt x="288" y="211"/>
                  <a:pt x="299" y="185"/>
                  <a:pt x="302" y="169"/>
                </a:cubicBezTo>
                <a:cubicBezTo>
                  <a:pt x="306" y="153"/>
                  <a:pt x="306" y="139"/>
                  <a:pt x="313" y="121"/>
                </a:cubicBezTo>
                <a:cubicBezTo>
                  <a:pt x="321" y="104"/>
                  <a:pt x="320" y="87"/>
                  <a:pt x="312" y="65"/>
                </a:cubicBezTo>
                <a:cubicBezTo>
                  <a:pt x="312" y="65"/>
                  <a:pt x="312" y="65"/>
                  <a:pt x="312" y="65"/>
                </a:cubicBezTo>
                <a:cubicBezTo>
                  <a:pt x="300" y="14"/>
                  <a:pt x="277" y="28"/>
                  <a:pt x="277" y="28"/>
                </a:cubicBezTo>
                <a:cubicBezTo>
                  <a:pt x="246" y="0"/>
                  <a:pt x="210" y="26"/>
                  <a:pt x="194" y="42"/>
                </a:cubicBezTo>
                <a:cubicBezTo>
                  <a:pt x="194" y="42"/>
                  <a:pt x="194" y="42"/>
                  <a:pt x="193" y="42"/>
                </a:cubicBezTo>
                <a:cubicBezTo>
                  <a:pt x="190" y="44"/>
                  <a:pt x="188" y="47"/>
                  <a:pt x="186" y="51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171" y="73"/>
                  <a:pt x="175" y="119"/>
                  <a:pt x="175" y="119"/>
                </a:cubicBezTo>
                <a:cubicBezTo>
                  <a:pt x="175" y="119"/>
                  <a:pt x="173" y="120"/>
                  <a:pt x="171" y="131"/>
                </a:cubicBezTo>
                <a:cubicBezTo>
                  <a:pt x="170" y="142"/>
                  <a:pt x="175" y="159"/>
                  <a:pt x="178" y="165"/>
                </a:cubicBezTo>
                <a:cubicBezTo>
                  <a:pt x="180" y="171"/>
                  <a:pt x="185" y="172"/>
                  <a:pt x="186" y="177"/>
                </a:cubicBezTo>
                <a:cubicBezTo>
                  <a:pt x="186" y="177"/>
                  <a:pt x="184" y="189"/>
                  <a:pt x="181" y="201"/>
                </a:cubicBezTo>
                <a:cubicBezTo>
                  <a:pt x="181" y="201"/>
                  <a:pt x="181" y="201"/>
                  <a:pt x="180" y="201"/>
                </a:cubicBezTo>
                <a:cubicBezTo>
                  <a:pt x="179" y="203"/>
                  <a:pt x="181" y="206"/>
                  <a:pt x="175" y="217"/>
                </a:cubicBezTo>
                <a:cubicBezTo>
                  <a:pt x="166" y="231"/>
                  <a:pt x="153" y="236"/>
                  <a:pt x="121" y="253"/>
                </a:cubicBezTo>
                <a:cubicBezTo>
                  <a:pt x="90" y="269"/>
                  <a:pt x="82" y="302"/>
                  <a:pt x="79" y="333"/>
                </a:cubicBezTo>
                <a:cubicBezTo>
                  <a:pt x="76" y="365"/>
                  <a:pt x="71" y="389"/>
                  <a:pt x="76" y="396"/>
                </a:cubicBezTo>
                <a:cubicBezTo>
                  <a:pt x="81" y="403"/>
                  <a:pt x="93" y="443"/>
                  <a:pt x="104" y="477"/>
                </a:cubicBezTo>
                <a:cubicBezTo>
                  <a:pt x="116" y="510"/>
                  <a:pt x="111" y="549"/>
                  <a:pt x="109" y="564"/>
                </a:cubicBezTo>
                <a:cubicBezTo>
                  <a:pt x="107" y="578"/>
                  <a:pt x="98" y="591"/>
                  <a:pt x="99" y="610"/>
                </a:cubicBezTo>
                <a:cubicBezTo>
                  <a:pt x="100" y="629"/>
                  <a:pt x="98" y="648"/>
                  <a:pt x="95" y="677"/>
                </a:cubicBezTo>
                <a:cubicBezTo>
                  <a:pt x="93" y="705"/>
                  <a:pt x="76" y="759"/>
                  <a:pt x="85" y="763"/>
                </a:cubicBezTo>
                <a:cubicBezTo>
                  <a:pt x="93" y="768"/>
                  <a:pt x="96" y="767"/>
                  <a:pt x="96" y="780"/>
                </a:cubicBezTo>
                <a:cubicBezTo>
                  <a:pt x="96" y="793"/>
                  <a:pt x="90" y="876"/>
                  <a:pt x="69" y="975"/>
                </a:cubicBezTo>
                <a:cubicBezTo>
                  <a:pt x="48" y="1075"/>
                  <a:pt x="16" y="1296"/>
                  <a:pt x="9" y="1338"/>
                </a:cubicBezTo>
                <a:cubicBezTo>
                  <a:pt x="2" y="1379"/>
                  <a:pt x="8" y="1383"/>
                  <a:pt x="8" y="1383"/>
                </a:cubicBezTo>
                <a:cubicBezTo>
                  <a:pt x="8" y="1383"/>
                  <a:pt x="8" y="1386"/>
                  <a:pt x="4" y="1398"/>
                </a:cubicBezTo>
                <a:cubicBezTo>
                  <a:pt x="0" y="1410"/>
                  <a:pt x="4" y="1418"/>
                  <a:pt x="11" y="1423"/>
                </a:cubicBezTo>
                <a:cubicBezTo>
                  <a:pt x="18" y="1428"/>
                  <a:pt x="19" y="1438"/>
                  <a:pt x="34" y="1449"/>
                </a:cubicBezTo>
                <a:cubicBezTo>
                  <a:pt x="48" y="1460"/>
                  <a:pt x="90" y="1470"/>
                  <a:pt x="108" y="1468"/>
                </a:cubicBezTo>
                <a:cubicBezTo>
                  <a:pt x="126" y="1466"/>
                  <a:pt x="121" y="1460"/>
                  <a:pt x="120" y="1442"/>
                </a:cubicBezTo>
                <a:cubicBezTo>
                  <a:pt x="119" y="1424"/>
                  <a:pt x="96" y="1398"/>
                  <a:pt x="96" y="1398"/>
                </a:cubicBezTo>
                <a:cubicBezTo>
                  <a:pt x="96" y="1398"/>
                  <a:pt x="95" y="1393"/>
                  <a:pt x="101" y="1390"/>
                </a:cubicBezTo>
                <a:cubicBezTo>
                  <a:pt x="107" y="1386"/>
                  <a:pt x="132" y="1306"/>
                  <a:pt x="153" y="1231"/>
                </a:cubicBezTo>
                <a:cubicBezTo>
                  <a:pt x="175" y="1157"/>
                  <a:pt x="214" y="1022"/>
                  <a:pt x="214" y="1022"/>
                </a:cubicBezTo>
                <a:cubicBezTo>
                  <a:pt x="214" y="1022"/>
                  <a:pt x="217" y="1061"/>
                  <a:pt x="220" y="1100"/>
                </a:cubicBezTo>
                <a:cubicBezTo>
                  <a:pt x="222" y="1139"/>
                  <a:pt x="224" y="1267"/>
                  <a:pt x="220" y="1300"/>
                </a:cubicBezTo>
                <a:cubicBezTo>
                  <a:pt x="215" y="1333"/>
                  <a:pt x="215" y="1363"/>
                  <a:pt x="215" y="1363"/>
                </a:cubicBezTo>
                <a:cubicBezTo>
                  <a:pt x="215" y="1363"/>
                  <a:pt x="215" y="1367"/>
                  <a:pt x="215" y="1378"/>
                </a:cubicBezTo>
                <a:cubicBezTo>
                  <a:pt x="215" y="1389"/>
                  <a:pt x="223" y="1389"/>
                  <a:pt x="242" y="1391"/>
                </a:cubicBezTo>
                <a:cubicBezTo>
                  <a:pt x="261" y="1393"/>
                  <a:pt x="287" y="1392"/>
                  <a:pt x="287" y="1392"/>
                </a:cubicBezTo>
                <a:cubicBezTo>
                  <a:pt x="287" y="1392"/>
                  <a:pt x="286" y="1383"/>
                  <a:pt x="297" y="1388"/>
                </a:cubicBezTo>
                <a:cubicBezTo>
                  <a:pt x="307" y="1392"/>
                  <a:pt x="329" y="1403"/>
                  <a:pt x="349" y="1403"/>
                </a:cubicBezTo>
                <a:cubicBezTo>
                  <a:pt x="369" y="1403"/>
                  <a:pt x="429" y="1412"/>
                  <a:pt x="429" y="1397"/>
                </a:cubicBezTo>
                <a:cubicBezTo>
                  <a:pt x="429" y="1382"/>
                  <a:pt x="406" y="1376"/>
                  <a:pt x="385" y="1376"/>
                </a:cubicBezTo>
                <a:cubicBezTo>
                  <a:pt x="365" y="1376"/>
                  <a:pt x="342" y="1344"/>
                  <a:pt x="342" y="1344"/>
                </a:cubicBezTo>
                <a:cubicBezTo>
                  <a:pt x="342" y="1344"/>
                  <a:pt x="342" y="1344"/>
                  <a:pt x="348" y="1340"/>
                </a:cubicBezTo>
                <a:cubicBezTo>
                  <a:pt x="353" y="1337"/>
                  <a:pt x="320" y="1312"/>
                  <a:pt x="316" y="1300"/>
                </a:cubicBezTo>
                <a:cubicBezTo>
                  <a:pt x="311" y="1288"/>
                  <a:pt x="312" y="1286"/>
                  <a:pt x="316" y="1257"/>
                </a:cubicBezTo>
                <a:cubicBezTo>
                  <a:pt x="319" y="1229"/>
                  <a:pt x="327" y="1136"/>
                  <a:pt x="337" y="1080"/>
                </a:cubicBezTo>
                <a:cubicBezTo>
                  <a:pt x="346" y="1023"/>
                  <a:pt x="358" y="968"/>
                  <a:pt x="365" y="920"/>
                </a:cubicBezTo>
                <a:cubicBezTo>
                  <a:pt x="372" y="871"/>
                  <a:pt x="376" y="792"/>
                  <a:pt x="376" y="792"/>
                </a:cubicBezTo>
                <a:cubicBezTo>
                  <a:pt x="376" y="792"/>
                  <a:pt x="380" y="791"/>
                  <a:pt x="387" y="785"/>
                </a:cubicBezTo>
                <a:cubicBezTo>
                  <a:pt x="394" y="779"/>
                  <a:pt x="392" y="764"/>
                  <a:pt x="388" y="747"/>
                </a:cubicBezTo>
                <a:cubicBezTo>
                  <a:pt x="385" y="729"/>
                  <a:pt x="380" y="656"/>
                  <a:pt x="377" y="621"/>
                </a:cubicBezTo>
                <a:cubicBezTo>
                  <a:pt x="373" y="586"/>
                  <a:pt x="359" y="534"/>
                  <a:pt x="359" y="534"/>
                </a:cubicBezTo>
                <a:cubicBezTo>
                  <a:pt x="359" y="534"/>
                  <a:pt x="370" y="529"/>
                  <a:pt x="377" y="522"/>
                </a:cubicBezTo>
                <a:cubicBezTo>
                  <a:pt x="384" y="516"/>
                  <a:pt x="385" y="500"/>
                  <a:pt x="385" y="500"/>
                </a:cubicBezTo>
                <a:cubicBezTo>
                  <a:pt x="385" y="500"/>
                  <a:pt x="428" y="504"/>
                  <a:pt x="446" y="496"/>
                </a:cubicBezTo>
                <a:cubicBezTo>
                  <a:pt x="463" y="489"/>
                  <a:pt x="460" y="450"/>
                  <a:pt x="454" y="422"/>
                </a:cubicBezTo>
                <a:close/>
                <a:moveTo>
                  <a:pt x="311" y="458"/>
                </a:moveTo>
                <a:cubicBezTo>
                  <a:pt x="311" y="458"/>
                  <a:pt x="330" y="452"/>
                  <a:pt x="330" y="437"/>
                </a:cubicBezTo>
                <a:cubicBezTo>
                  <a:pt x="330" y="421"/>
                  <a:pt x="315" y="411"/>
                  <a:pt x="308" y="410"/>
                </a:cubicBezTo>
                <a:cubicBezTo>
                  <a:pt x="301" y="410"/>
                  <a:pt x="313" y="399"/>
                  <a:pt x="327" y="411"/>
                </a:cubicBezTo>
                <a:cubicBezTo>
                  <a:pt x="342" y="423"/>
                  <a:pt x="353" y="475"/>
                  <a:pt x="353" y="475"/>
                </a:cubicBezTo>
                <a:cubicBezTo>
                  <a:pt x="353" y="475"/>
                  <a:pt x="323" y="463"/>
                  <a:pt x="311" y="458"/>
                </a:cubicBezTo>
                <a:close/>
                <a:moveTo>
                  <a:pt x="350" y="540"/>
                </a:moveTo>
                <a:cubicBezTo>
                  <a:pt x="350" y="540"/>
                  <a:pt x="352" y="500"/>
                  <a:pt x="353" y="483"/>
                </a:cubicBezTo>
                <a:cubicBezTo>
                  <a:pt x="362" y="531"/>
                  <a:pt x="362" y="531"/>
                  <a:pt x="362" y="531"/>
                </a:cubicBezTo>
                <a:lnTo>
                  <a:pt x="350" y="54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id-ID" sz="195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7" name="Oval 36">
            <a:extLst>
              <a:ext uri="{FF2B5EF4-FFF2-40B4-BE49-F238E27FC236}">
                <a16:creationId xmlns:a16="http://schemas.microsoft.com/office/drawing/2014/main" xmlns="" id="{A96E26F2-1696-43E4-BC80-05DC9B2B8841}"/>
              </a:ext>
            </a:extLst>
          </p:cNvPr>
          <p:cNvSpPr/>
          <p:nvPr/>
        </p:nvSpPr>
        <p:spPr>
          <a:xfrm>
            <a:off x="1451211" y="4391388"/>
            <a:ext cx="123825" cy="123825"/>
          </a:xfrm>
          <a:prstGeom prst="ellipse">
            <a:avLst/>
          </a:prstGeom>
          <a:solidFill>
            <a:srgbClr val="7BFDF9"/>
          </a:solidFill>
          <a:ln w="25400">
            <a:solidFill>
              <a:srgbClr val="7BFD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63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8" name="Oval 36">
            <a:extLst>
              <a:ext uri="{FF2B5EF4-FFF2-40B4-BE49-F238E27FC236}">
                <a16:creationId xmlns:a16="http://schemas.microsoft.com/office/drawing/2014/main" xmlns="" id="{B8C3815F-70B6-40C7-A5BD-E1C2621A86EB}"/>
              </a:ext>
            </a:extLst>
          </p:cNvPr>
          <p:cNvSpPr/>
          <p:nvPr/>
        </p:nvSpPr>
        <p:spPr>
          <a:xfrm>
            <a:off x="2828580" y="2991203"/>
            <a:ext cx="123825" cy="123825"/>
          </a:xfrm>
          <a:prstGeom prst="ellipse">
            <a:avLst/>
          </a:prstGeom>
          <a:solidFill>
            <a:srgbClr val="7BFDF9"/>
          </a:solidFill>
          <a:ln w="25400">
            <a:solidFill>
              <a:srgbClr val="7BFD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63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9" name="Oval 36">
            <a:extLst>
              <a:ext uri="{FF2B5EF4-FFF2-40B4-BE49-F238E27FC236}">
                <a16:creationId xmlns:a16="http://schemas.microsoft.com/office/drawing/2014/main" xmlns="" id="{6980233C-6F6A-4EEB-B3BD-C835F685CF16}"/>
              </a:ext>
            </a:extLst>
          </p:cNvPr>
          <p:cNvSpPr/>
          <p:nvPr/>
        </p:nvSpPr>
        <p:spPr>
          <a:xfrm>
            <a:off x="3588081" y="3738022"/>
            <a:ext cx="123825" cy="123825"/>
          </a:xfrm>
          <a:prstGeom prst="ellipse">
            <a:avLst/>
          </a:prstGeom>
          <a:solidFill>
            <a:srgbClr val="7BFDF9"/>
          </a:solidFill>
          <a:ln w="25400">
            <a:solidFill>
              <a:srgbClr val="7BFD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63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00" name="Rectangle 605">
            <a:extLst>
              <a:ext uri="{FF2B5EF4-FFF2-40B4-BE49-F238E27FC236}">
                <a16:creationId xmlns:a16="http://schemas.microsoft.com/office/drawing/2014/main" xmlns="" id="{062811B3-5ECB-4513-B7DB-32D3F66CDD9B}"/>
              </a:ext>
            </a:extLst>
          </p:cNvPr>
          <p:cNvSpPr/>
          <p:nvPr/>
        </p:nvSpPr>
        <p:spPr>
          <a:xfrm>
            <a:off x="7792124" y="3765960"/>
            <a:ext cx="1295426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50" dirty="0">
                <a:latin typeface="Inter" panose="02000503000000020004" pitchFamily="2" charset="0"/>
                <a:ea typeface="Inter" panose="02000503000000020004" pitchFamily="2" charset="0"/>
              </a:rPr>
              <a:t>человек</a:t>
            </a:r>
          </a:p>
        </p:txBody>
      </p:sp>
      <p:sp>
        <p:nvSpPr>
          <p:cNvPr id="201" name="Rectangle 606">
            <a:extLst>
              <a:ext uri="{FF2B5EF4-FFF2-40B4-BE49-F238E27FC236}">
                <a16:creationId xmlns:a16="http://schemas.microsoft.com/office/drawing/2014/main" xmlns="" id="{6BD2AD58-E343-44B7-B8D9-94D9175B3E22}"/>
              </a:ext>
            </a:extLst>
          </p:cNvPr>
          <p:cNvSpPr/>
          <p:nvPr/>
        </p:nvSpPr>
        <p:spPr>
          <a:xfrm>
            <a:off x="7168328" y="2950107"/>
            <a:ext cx="1594203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50" dirty="0">
                <a:latin typeface="Inter" panose="02000503000000020004" pitchFamily="2" charset="0"/>
                <a:ea typeface="Inter" panose="02000503000000020004" pitchFamily="2" charset="0"/>
              </a:rPr>
              <a:t>офисов</a:t>
            </a:r>
          </a:p>
        </p:txBody>
      </p:sp>
      <p:sp>
        <p:nvSpPr>
          <p:cNvPr id="202" name="Shape 15301">
            <a:extLst>
              <a:ext uri="{FF2B5EF4-FFF2-40B4-BE49-F238E27FC236}">
                <a16:creationId xmlns:a16="http://schemas.microsoft.com/office/drawing/2014/main" xmlns="" id="{35D0AE21-2627-4BD1-B093-4E6E63021271}"/>
              </a:ext>
            </a:extLst>
          </p:cNvPr>
          <p:cNvSpPr/>
          <p:nvPr/>
        </p:nvSpPr>
        <p:spPr>
          <a:xfrm>
            <a:off x="6141619" y="3715629"/>
            <a:ext cx="217185" cy="243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90" y="0"/>
                </a:moveTo>
                <a:cubicBezTo>
                  <a:pt x="4269" y="0"/>
                  <a:pt x="3861" y="78"/>
                  <a:pt x="3475" y="236"/>
                </a:cubicBezTo>
                <a:cubicBezTo>
                  <a:pt x="3108" y="389"/>
                  <a:pt x="2776" y="617"/>
                  <a:pt x="2493" y="896"/>
                </a:cubicBezTo>
                <a:cubicBezTo>
                  <a:pt x="2207" y="1175"/>
                  <a:pt x="1983" y="1494"/>
                  <a:pt x="1827" y="1860"/>
                </a:cubicBezTo>
                <a:cubicBezTo>
                  <a:pt x="1663" y="2237"/>
                  <a:pt x="1580" y="2639"/>
                  <a:pt x="1580" y="3053"/>
                </a:cubicBezTo>
                <a:cubicBezTo>
                  <a:pt x="1580" y="3464"/>
                  <a:pt x="1663" y="3859"/>
                  <a:pt x="1827" y="4234"/>
                </a:cubicBezTo>
                <a:cubicBezTo>
                  <a:pt x="1983" y="4597"/>
                  <a:pt x="2207" y="4927"/>
                  <a:pt x="2493" y="5209"/>
                </a:cubicBezTo>
                <a:cubicBezTo>
                  <a:pt x="2776" y="5487"/>
                  <a:pt x="3108" y="5708"/>
                  <a:pt x="3475" y="5863"/>
                </a:cubicBezTo>
                <a:cubicBezTo>
                  <a:pt x="3861" y="6026"/>
                  <a:pt x="4269" y="6100"/>
                  <a:pt x="4690" y="6100"/>
                </a:cubicBezTo>
                <a:cubicBezTo>
                  <a:pt x="5107" y="6100"/>
                  <a:pt x="5514" y="6026"/>
                  <a:pt x="5900" y="5863"/>
                </a:cubicBezTo>
                <a:cubicBezTo>
                  <a:pt x="6268" y="5708"/>
                  <a:pt x="6602" y="5487"/>
                  <a:pt x="6887" y="5209"/>
                </a:cubicBezTo>
                <a:cubicBezTo>
                  <a:pt x="7066" y="5033"/>
                  <a:pt x="7216" y="4842"/>
                  <a:pt x="7344" y="4640"/>
                </a:cubicBezTo>
                <a:cubicBezTo>
                  <a:pt x="7389" y="4903"/>
                  <a:pt x="7469" y="5166"/>
                  <a:pt x="7579" y="5415"/>
                </a:cubicBezTo>
                <a:cubicBezTo>
                  <a:pt x="7757" y="5829"/>
                  <a:pt x="8008" y="6195"/>
                  <a:pt x="8331" y="6518"/>
                </a:cubicBezTo>
                <a:cubicBezTo>
                  <a:pt x="8658" y="6834"/>
                  <a:pt x="9034" y="7087"/>
                  <a:pt x="9455" y="7263"/>
                </a:cubicBezTo>
                <a:cubicBezTo>
                  <a:pt x="9894" y="7447"/>
                  <a:pt x="10354" y="7535"/>
                  <a:pt x="10831" y="7535"/>
                </a:cubicBezTo>
                <a:cubicBezTo>
                  <a:pt x="11308" y="7535"/>
                  <a:pt x="11777" y="7447"/>
                  <a:pt x="12213" y="7263"/>
                </a:cubicBezTo>
                <a:cubicBezTo>
                  <a:pt x="12635" y="7087"/>
                  <a:pt x="13013" y="6834"/>
                  <a:pt x="13336" y="6518"/>
                </a:cubicBezTo>
                <a:cubicBezTo>
                  <a:pt x="13661" y="6195"/>
                  <a:pt x="13917" y="5829"/>
                  <a:pt x="14096" y="5415"/>
                </a:cubicBezTo>
                <a:cubicBezTo>
                  <a:pt x="14204" y="5166"/>
                  <a:pt x="14281" y="4904"/>
                  <a:pt x="14324" y="4640"/>
                </a:cubicBezTo>
                <a:cubicBezTo>
                  <a:pt x="14456" y="4843"/>
                  <a:pt x="14606" y="5033"/>
                  <a:pt x="14781" y="5209"/>
                </a:cubicBezTo>
                <a:cubicBezTo>
                  <a:pt x="15065" y="5487"/>
                  <a:pt x="15399" y="5708"/>
                  <a:pt x="15774" y="5863"/>
                </a:cubicBezTo>
                <a:cubicBezTo>
                  <a:pt x="16153" y="6026"/>
                  <a:pt x="16564" y="6100"/>
                  <a:pt x="16984" y="6100"/>
                </a:cubicBezTo>
                <a:cubicBezTo>
                  <a:pt x="17404" y="6100"/>
                  <a:pt x="17805" y="6026"/>
                  <a:pt x="18187" y="5863"/>
                </a:cubicBezTo>
                <a:cubicBezTo>
                  <a:pt x="18562" y="5708"/>
                  <a:pt x="18891" y="5487"/>
                  <a:pt x="19175" y="5209"/>
                </a:cubicBezTo>
                <a:cubicBezTo>
                  <a:pt x="19462" y="4927"/>
                  <a:pt x="19689" y="4597"/>
                  <a:pt x="19847" y="4234"/>
                </a:cubicBezTo>
                <a:cubicBezTo>
                  <a:pt x="20008" y="3859"/>
                  <a:pt x="20088" y="3464"/>
                  <a:pt x="20088" y="3053"/>
                </a:cubicBezTo>
                <a:cubicBezTo>
                  <a:pt x="20088" y="2639"/>
                  <a:pt x="20008" y="2237"/>
                  <a:pt x="19847" y="1860"/>
                </a:cubicBezTo>
                <a:cubicBezTo>
                  <a:pt x="19689" y="1494"/>
                  <a:pt x="19462" y="1175"/>
                  <a:pt x="19175" y="896"/>
                </a:cubicBezTo>
                <a:cubicBezTo>
                  <a:pt x="18891" y="617"/>
                  <a:pt x="18562" y="389"/>
                  <a:pt x="18187" y="236"/>
                </a:cubicBezTo>
                <a:cubicBezTo>
                  <a:pt x="17805" y="78"/>
                  <a:pt x="17404" y="0"/>
                  <a:pt x="16984" y="0"/>
                </a:cubicBezTo>
                <a:cubicBezTo>
                  <a:pt x="16774" y="0"/>
                  <a:pt x="16563" y="21"/>
                  <a:pt x="16360" y="61"/>
                </a:cubicBezTo>
                <a:cubicBezTo>
                  <a:pt x="16158" y="101"/>
                  <a:pt x="15964" y="157"/>
                  <a:pt x="15774" y="236"/>
                </a:cubicBezTo>
                <a:cubicBezTo>
                  <a:pt x="15587" y="312"/>
                  <a:pt x="15409" y="411"/>
                  <a:pt x="15243" y="521"/>
                </a:cubicBezTo>
                <a:cubicBezTo>
                  <a:pt x="15078" y="631"/>
                  <a:pt x="14923" y="757"/>
                  <a:pt x="14781" y="896"/>
                </a:cubicBezTo>
                <a:cubicBezTo>
                  <a:pt x="14497" y="1175"/>
                  <a:pt x="14274" y="1494"/>
                  <a:pt x="14120" y="1860"/>
                </a:cubicBezTo>
                <a:cubicBezTo>
                  <a:pt x="14042" y="2033"/>
                  <a:pt x="13983" y="2223"/>
                  <a:pt x="13941" y="2405"/>
                </a:cubicBezTo>
                <a:cubicBezTo>
                  <a:pt x="13777" y="2113"/>
                  <a:pt x="13579" y="1840"/>
                  <a:pt x="13336" y="1605"/>
                </a:cubicBezTo>
                <a:cubicBezTo>
                  <a:pt x="13013" y="1288"/>
                  <a:pt x="12635" y="1041"/>
                  <a:pt x="12213" y="866"/>
                </a:cubicBezTo>
                <a:cubicBezTo>
                  <a:pt x="11777" y="684"/>
                  <a:pt x="11308" y="588"/>
                  <a:pt x="10831" y="588"/>
                </a:cubicBezTo>
                <a:cubicBezTo>
                  <a:pt x="10354" y="588"/>
                  <a:pt x="9894" y="684"/>
                  <a:pt x="9455" y="866"/>
                </a:cubicBezTo>
                <a:cubicBezTo>
                  <a:pt x="9034" y="1041"/>
                  <a:pt x="8658" y="1288"/>
                  <a:pt x="8331" y="1605"/>
                </a:cubicBezTo>
                <a:cubicBezTo>
                  <a:pt x="8094" y="1840"/>
                  <a:pt x="7886" y="2113"/>
                  <a:pt x="7727" y="2405"/>
                </a:cubicBezTo>
                <a:cubicBezTo>
                  <a:pt x="7685" y="2223"/>
                  <a:pt x="7632" y="2033"/>
                  <a:pt x="7554" y="1860"/>
                </a:cubicBezTo>
                <a:cubicBezTo>
                  <a:pt x="7396" y="1494"/>
                  <a:pt x="7172" y="1175"/>
                  <a:pt x="6887" y="896"/>
                </a:cubicBezTo>
                <a:cubicBezTo>
                  <a:pt x="6602" y="617"/>
                  <a:pt x="6268" y="389"/>
                  <a:pt x="5900" y="236"/>
                </a:cubicBezTo>
                <a:cubicBezTo>
                  <a:pt x="5514" y="78"/>
                  <a:pt x="5107" y="0"/>
                  <a:pt x="4690" y="0"/>
                </a:cubicBezTo>
                <a:close/>
                <a:moveTo>
                  <a:pt x="4690" y="1532"/>
                </a:moveTo>
                <a:cubicBezTo>
                  <a:pt x="5542" y="1532"/>
                  <a:pt x="6233" y="2214"/>
                  <a:pt x="6233" y="3053"/>
                </a:cubicBezTo>
                <a:cubicBezTo>
                  <a:pt x="6233" y="3890"/>
                  <a:pt x="5542" y="4567"/>
                  <a:pt x="4690" y="4567"/>
                </a:cubicBezTo>
                <a:cubicBezTo>
                  <a:pt x="3834" y="4567"/>
                  <a:pt x="3147" y="3890"/>
                  <a:pt x="3147" y="3053"/>
                </a:cubicBezTo>
                <a:cubicBezTo>
                  <a:pt x="3147" y="2843"/>
                  <a:pt x="3187" y="2641"/>
                  <a:pt x="3265" y="2459"/>
                </a:cubicBezTo>
                <a:cubicBezTo>
                  <a:pt x="3499" y="1915"/>
                  <a:pt x="4048" y="1532"/>
                  <a:pt x="4690" y="1532"/>
                </a:cubicBezTo>
                <a:close/>
                <a:moveTo>
                  <a:pt x="16984" y="1532"/>
                </a:moveTo>
                <a:cubicBezTo>
                  <a:pt x="17838" y="1532"/>
                  <a:pt x="18527" y="2214"/>
                  <a:pt x="18527" y="3053"/>
                </a:cubicBezTo>
                <a:cubicBezTo>
                  <a:pt x="18527" y="3890"/>
                  <a:pt x="17838" y="4567"/>
                  <a:pt x="16984" y="4567"/>
                </a:cubicBezTo>
                <a:cubicBezTo>
                  <a:pt x="16130" y="4567"/>
                  <a:pt x="15435" y="3890"/>
                  <a:pt x="15435" y="3053"/>
                </a:cubicBezTo>
                <a:cubicBezTo>
                  <a:pt x="15435" y="2214"/>
                  <a:pt x="16130" y="1532"/>
                  <a:pt x="16984" y="1532"/>
                </a:cubicBezTo>
                <a:close/>
                <a:moveTo>
                  <a:pt x="10831" y="2126"/>
                </a:moveTo>
                <a:cubicBezTo>
                  <a:pt x="11922" y="2126"/>
                  <a:pt x="12812" y="2991"/>
                  <a:pt x="12812" y="4064"/>
                </a:cubicBezTo>
                <a:cubicBezTo>
                  <a:pt x="12812" y="5135"/>
                  <a:pt x="11922" y="6003"/>
                  <a:pt x="10831" y="6003"/>
                </a:cubicBezTo>
                <a:cubicBezTo>
                  <a:pt x="10558" y="6003"/>
                  <a:pt x="10302" y="5949"/>
                  <a:pt x="10066" y="5851"/>
                </a:cubicBezTo>
                <a:cubicBezTo>
                  <a:pt x="9357" y="5557"/>
                  <a:pt x="8862" y="4867"/>
                  <a:pt x="8862" y="4064"/>
                </a:cubicBezTo>
                <a:cubicBezTo>
                  <a:pt x="8862" y="2991"/>
                  <a:pt x="9741" y="2126"/>
                  <a:pt x="10831" y="2126"/>
                </a:cubicBezTo>
                <a:close/>
                <a:moveTo>
                  <a:pt x="1993" y="6784"/>
                </a:moveTo>
                <a:cubicBezTo>
                  <a:pt x="896" y="6784"/>
                  <a:pt x="0" y="7659"/>
                  <a:pt x="0" y="8734"/>
                </a:cubicBezTo>
                <a:lnTo>
                  <a:pt x="0" y="12254"/>
                </a:lnTo>
                <a:cubicBezTo>
                  <a:pt x="0" y="13224"/>
                  <a:pt x="729" y="14036"/>
                  <a:pt x="1672" y="14186"/>
                </a:cubicBezTo>
                <a:lnTo>
                  <a:pt x="1901" y="16142"/>
                </a:lnTo>
                <a:cubicBezTo>
                  <a:pt x="2016" y="17127"/>
                  <a:pt x="2870" y="17875"/>
                  <a:pt x="3882" y="17875"/>
                </a:cubicBezTo>
                <a:lnTo>
                  <a:pt x="5431" y="17875"/>
                </a:lnTo>
                <a:cubicBezTo>
                  <a:pt x="6160" y="17875"/>
                  <a:pt x="6800" y="17490"/>
                  <a:pt x="7147" y="16906"/>
                </a:cubicBezTo>
                <a:cubicBezTo>
                  <a:pt x="7221" y="16913"/>
                  <a:pt x="7308" y="16916"/>
                  <a:pt x="7387" y="16918"/>
                </a:cubicBezTo>
                <a:lnTo>
                  <a:pt x="7714" y="19765"/>
                </a:lnTo>
                <a:cubicBezTo>
                  <a:pt x="7838" y="20812"/>
                  <a:pt x="8738" y="21600"/>
                  <a:pt x="9813" y="21600"/>
                </a:cubicBezTo>
                <a:lnTo>
                  <a:pt x="11787" y="21600"/>
                </a:lnTo>
                <a:cubicBezTo>
                  <a:pt x="12859" y="21600"/>
                  <a:pt x="13758" y="20812"/>
                  <a:pt x="13880" y="19765"/>
                </a:cubicBezTo>
                <a:lnTo>
                  <a:pt x="14213" y="16918"/>
                </a:lnTo>
                <a:cubicBezTo>
                  <a:pt x="14291" y="16916"/>
                  <a:pt x="14370" y="16913"/>
                  <a:pt x="14447" y="16906"/>
                </a:cubicBezTo>
                <a:cubicBezTo>
                  <a:pt x="14794" y="17490"/>
                  <a:pt x="15440" y="17875"/>
                  <a:pt x="16169" y="17875"/>
                </a:cubicBezTo>
                <a:lnTo>
                  <a:pt x="17718" y="17875"/>
                </a:lnTo>
                <a:cubicBezTo>
                  <a:pt x="17972" y="17875"/>
                  <a:pt x="18216" y="17827"/>
                  <a:pt x="18440" y="17742"/>
                </a:cubicBezTo>
                <a:cubicBezTo>
                  <a:pt x="19113" y="17485"/>
                  <a:pt x="19610" y="16881"/>
                  <a:pt x="19693" y="16142"/>
                </a:cubicBezTo>
                <a:lnTo>
                  <a:pt x="19921" y="14186"/>
                </a:lnTo>
                <a:cubicBezTo>
                  <a:pt x="20870" y="14036"/>
                  <a:pt x="21600" y="13224"/>
                  <a:pt x="21600" y="12254"/>
                </a:cubicBezTo>
                <a:lnTo>
                  <a:pt x="21600" y="8734"/>
                </a:lnTo>
                <a:cubicBezTo>
                  <a:pt x="21600" y="7659"/>
                  <a:pt x="20708" y="6784"/>
                  <a:pt x="19607" y="6784"/>
                </a:cubicBezTo>
                <a:lnTo>
                  <a:pt x="14281" y="6784"/>
                </a:lnTo>
                <a:cubicBezTo>
                  <a:pt x="14046" y="6784"/>
                  <a:pt x="13823" y="6826"/>
                  <a:pt x="13614" y="6899"/>
                </a:cubicBezTo>
                <a:cubicBezTo>
                  <a:pt x="12987" y="7119"/>
                  <a:pt x="12507" y="7635"/>
                  <a:pt x="12349" y="8280"/>
                </a:cubicBezTo>
                <a:lnTo>
                  <a:pt x="9251" y="8280"/>
                </a:lnTo>
                <a:cubicBezTo>
                  <a:pt x="9045" y="7420"/>
                  <a:pt x="8258" y="6784"/>
                  <a:pt x="7319" y="6784"/>
                </a:cubicBezTo>
                <a:lnTo>
                  <a:pt x="1993" y="6784"/>
                </a:lnTo>
                <a:close/>
                <a:moveTo>
                  <a:pt x="1993" y="8323"/>
                </a:moveTo>
                <a:lnTo>
                  <a:pt x="7017" y="8323"/>
                </a:lnTo>
                <a:cubicBezTo>
                  <a:pt x="6038" y="8497"/>
                  <a:pt x="5289" y="9344"/>
                  <a:pt x="5289" y="10358"/>
                </a:cubicBezTo>
                <a:lnTo>
                  <a:pt x="5289" y="14846"/>
                </a:lnTo>
                <a:cubicBezTo>
                  <a:pt x="5289" y="15348"/>
                  <a:pt x="5470" y="15801"/>
                  <a:pt x="5776" y="16161"/>
                </a:cubicBezTo>
                <a:cubicBezTo>
                  <a:pt x="5697" y="16271"/>
                  <a:pt x="5570" y="16342"/>
                  <a:pt x="5431" y="16342"/>
                </a:cubicBezTo>
                <a:lnTo>
                  <a:pt x="3882" y="16342"/>
                </a:lnTo>
                <a:cubicBezTo>
                  <a:pt x="3665" y="16342"/>
                  <a:pt x="3479" y="16181"/>
                  <a:pt x="3456" y="15967"/>
                </a:cubicBezTo>
                <a:lnTo>
                  <a:pt x="3123" y="13096"/>
                </a:lnTo>
                <a:cubicBezTo>
                  <a:pt x="3123" y="12866"/>
                  <a:pt x="2926" y="12678"/>
                  <a:pt x="2691" y="12678"/>
                </a:cubicBezTo>
                <a:lnTo>
                  <a:pt x="1993" y="12678"/>
                </a:lnTo>
                <a:cubicBezTo>
                  <a:pt x="1754" y="12678"/>
                  <a:pt x="1561" y="12488"/>
                  <a:pt x="1561" y="12254"/>
                </a:cubicBezTo>
                <a:cubicBezTo>
                  <a:pt x="1561" y="12254"/>
                  <a:pt x="1561" y="8734"/>
                  <a:pt x="1561" y="8734"/>
                </a:cubicBezTo>
                <a:cubicBezTo>
                  <a:pt x="1561" y="8619"/>
                  <a:pt x="1614" y="8519"/>
                  <a:pt x="1691" y="8444"/>
                </a:cubicBezTo>
                <a:cubicBezTo>
                  <a:pt x="1768" y="8369"/>
                  <a:pt x="1874" y="8323"/>
                  <a:pt x="1993" y="8323"/>
                </a:cubicBezTo>
                <a:close/>
                <a:moveTo>
                  <a:pt x="14583" y="8323"/>
                </a:moveTo>
                <a:cubicBezTo>
                  <a:pt x="14583" y="8323"/>
                  <a:pt x="19607" y="8323"/>
                  <a:pt x="19607" y="8323"/>
                </a:cubicBezTo>
                <a:cubicBezTo>
                  <a:pt x="19847" y="8323"/>
                  <a:pt x="20039" y="8503"/>
                  <a:pt x="20039" y="8734"/>
                </a:cubicBezTo>
                <a:lnTo>
                  <a:pt x="20039" y="12254"/>
                </a:lnTo>
                <a:cubicBezTo>
                  <a:pt x="20039" y="12488"/>
                  <a:pt x="19847" y="12678"/>
                  <a:pt x="19607" y="12678"/>
                </a:cubicBezTo>
                <a:lnTo>
                  <a:pt x="18909" y="12678"/>
                </a:lnTo>
                <a:cubicBezTo>
                  <a:pt x="18672" y="12678"/>
                  <a:pt x="18477" y="12866"/>
                  <a:pt x="18477" y="13096"/>
                </a:cubicBezTo>
                <a:lnTo>
                  <a:pt x="18144" y="15967"/>
                </a:lnTo>
                <a:cubicBezTo>
                  <a:pt x="18131" y="16074"/>
                  <a:pt x="18078" y="16166"/>
                  <a:pt x="18002" y="16233"/>
                </a:cubicBezTo>
                <a:cubicBezTo>
                  <a:pt x="17926" y="16300"/>
                  <a:pt x="17829" y="16342"/>
                  <a:pt x="17718" y="16342"/>
                </a:cubicBezTo>
                <a:lnTo>
                  <a:pt x="16169" y="16342"/>
                </a:lnTo>
                <a:cubicBezTo>
                  <a:pt x="16026" y="16342"/>
                  <a:pt x="15903" y="16271"/>
                  <a:pt x="15824" y="16161"/>
                </a:cubicBezTo>
                <a:cubicBezTo>
                  <a:pt x="16125" y="15801"/>
                  <a:pt x="16311" y="15348"/>
                  <a:pt x="16311" y="14846"/>
                </a:cubicBezTo>
                <a:lnTo>
                  <a:pt x="16311" y="10358"/>
                </a:lnTo>
                <a:cubicBezTo>
                  <a:pt x="16311" y="9344"/>
                  <a:pt x="15567" y="8497"/>
                  <a:pt x="14583" y="8323"/>
                </a:cubicBezTo>
                <a:close/>
                <a:moveTo>
                  <a:pt x="7400" y="9819"/>
                </a:moveTo>
                <a:cubicBezTo>
                  <a:pt x="7400" y="9819"/>
                  <a:pt x="14200" y="9819"/>
                  <a:pt x="14200" y="9819"/>
                </a:cubicBezTo>
                <a:cubicBezTo>
                  <a:pt x="14501" y="9819"/>
                  <a:pt x="14750" y="10062"/>
                  <a:pt x="14750" y="10358"/>
                </a:cubicBezTo>
                <a:lnTo>
                  <a:pt x="14750" y="14846"/>
                </a:lnTo>
                <a:cubicBezTo>
                  <a:pt x="14750" y="15143"/>
                  <a:pt x="14501" y="15385"/>
                  <a:pt x="14200" y="15385"/>
                </a:cubicBezTo>
                <a:lnTo>
                  <a:pt x="13306" y="15385"/>
                </a:lnTo>
                <a:cubicBezTo>
                  <a:pt x="13155" y="15385"/>
                  <a:pt x="13017" y="15446"/>
                  <a:pt x="12917" y="15543"/>
                </a:cubicBezTo>
                <a:cubicBezTo>
                  <a:pt x="12817" y="15640"/>
                  <a:pt x="12756" y="15769"/>
                  <a:pt x="12756" y="15918"/>
                </a:cubicBezTo>
                <a:lnTo>
                  <a:pt x="12331" y="19589"/>
                </a:lnTo>
                <a:cubicBezTo>
                  <a:pt x="12298" y="19861"/>
                  <a:pt x="12068" y="20061"/>
                  <a:pt x="11787" y="20061"/>
                </a:cubicBezTo>
                <a:lnTo>
                  <a:pt x="9813" y="20061"/>
                </a:lnTo>
                <a:cubicBezTo>
                  <a:pt x="9535" y="20061"/>
                  <a:pt x="9302" y="19861"/>
                  <a:pt x="9269" y="19589"/>
                </a:cubicBezTo>
                <a:lnTo>
                  <a:pt x="8844" y="15918"/>
                </a:lnTo>
                <a:cubicBezTo>
                  <a:pt x="8844" y="15620"/>
                  <a:pt x="8592" y="15385"/>
                  <a:pt x="8288" y="15385"/>
                </a:cubicBezTo>
                <a:lnTo>
                  <a:pt x="7400" y="15385"/>
                </a:lnTo>
                <a:cubicBezTo>
                  <a:pt x="7097" y="15385"/>
                  <a:pt x="6850" y="15143"/>
                  <a:pt x="6850" y="14846"/>
                </a:cubicBezTo>
                <a:lnTo>
                  <a:pt x="6850" y="10358"/>
                </a:lnTo>
                <a:cubicBezTo>
                  <a:pt x="6850" y="10210"/>
                  <a:pt x="6912" y="10074"/>
                  <a:pt x="7011" y="9976"/>
                </a:cubicBezTo>
                <a:cubicBezTo>
                  <a:pt x="7110" y="9878"/>
                  <a:pt x="7248" y="9819"/>
                  <a:pt x="7400" y="9819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11609" tIns="11609" rIns="11609" bIns="11609" numCol="1" anchor="ctr">
            <a:noAutofit/>
          </a:bodyPr>
          <a:lstStyle/>
          <a:p>
            <a:pPr defTabSz="139317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14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03" name="Rectangle 612">
            <a:extLst>
              <a:ext uri="{FF2B5EF4-FFF2-40B4-BE49-F238E27FC236}">
                <a16:creationId xmlns:a16="http://schemas.microsoft.com/office/drawing/2014/main" xmlns="" id="{221343A3-41FD-4509-BD17-FB1F2C46F579}"/>
              </a:ext>
            </a:extLst>
          </p:cNvPr>
          <p:cNvSpPr/>
          <p:nvPr/>
        </p:nvSpPr>
        <p:spPr>
          <a:xfrm>
            <a:off x="6839483" y="2792881"/>
            <a:ext cx="432428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50" dirty="0">
                <a:latin typeface="Inter Bold" panose="02000503000000020004" pitchFamily="2" charset="0"/>
                <a:ea typeface="Inter Bold" panose="02000503000000020004" pitchFamily="2" charset="0"/>
              </a:rPr>
              <a:t>5</a:t>
            </a:r>
          </a:p>
        </p:txBody>
      </p:sp>
      <p:sp>
        <p:nvSpPr>
          <p:cNvPr id="204" name="Rectangle 613">
            <a:extLst>
              <a:ext uri="{FF2B5EF4-FFF2-40B4-BE49-F238E27FC236}">
                <a16:creationId xmlns:a16="http://schemas.microsoft.com/office/drawing/2014/main" xmlns="" id="{26E9764B-7267-474B-A823-237789532ACF}"/>
              </a:ext>
            </a:extLst>
          </p:cNvPr>
          <p:cNvSpPr/>
          <p:nvPr/>
        </p:nvSpPr>
        <p:spPr>
          <a:xfrm rot="16200000">
            <a:off x="6486346" y="3709395"/>
            <a:ext cx="828601" cy="267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38" dirty="0">
                <a:latin typeface="Inter" panose="02000503000000020004" pitchFamily="2" charset="0"/>
                <a:ea typeface="Inter" panose="02000503000000020004" pitchFamily="2" charset="0"/>
              </a:rPr>
              <a:t>Более</a:t>
            </a:r>
          </a:p>
        </p:txBody>
      </p:sp>
      <p:sp>
        <p:nvSpPr>
          <p:cNvPr id="205" name="Rectangle 614">
            <a:extLst>
              <a:ext uri="{FF2B5EF4-FFF2-40B4-BE49-F238E27FC236}">
                <a16:creationId xmlns:a16="http://schemas.microsoft.com/office/drawing/2014/main" xmlns="" id="{D2C01F39-A638-4A41-AC69-7676F5795027}"/>
              </a:ext>
            </a:extLst>
          </p:cNvPr>
          <p:cNvSpPr/>
          <p:nvPr/>
        </p:nvSpPr>
        <p:spPr>
          <a:xfrm>
            <a:off x="6964830" y="3625199"/>
            <a:ext cx="960519" cy="592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50" dirty="0">
                <a:latin typeface="Inter Bold" panose="02000503000000020004" pitchFamily="2" charset="0"/>
                <a:ea typeface="Inter Bold" panose="02000503000000020004" pitchFamily="2" charset="0"/>
                <a:cs typeface="Trebuchet MS" charset="0"/>
              </a:rPr>
              <a:t>500</a:t>
            </a:r>
            <a:endParaRPr lang="en-US" sz="3250" dirty="0">
              <a:latin typeface="Inter Bold" panose="02000503000000020004" pitchFamily="2" charset="0"/>
              <a:ea typeface="Inter Bold" panose="02000503000000020004" pitchFamily="2" charset="0"/>
            </a:endParaRPr>
          </a:p>
        </p:txBody>
      </p:sp>
      <p:grpSp>
        <p:nvGrpSpPr>
          <p:cNvPr id="206" name="Группа 205">
            <a:extLst>
              <a:ext uri="{FF2B5EF4-FFF2-40B4-BE49-F238E27FC236}">
                <a16:creationId xmlns:a16="http://schemas.microsoft.com/office/drawing/2014/main" xmlns="" id="{93D964C7-666A-4D22-9941-27E7416351F0}"/>
              </a:ext>
            </a:extLst>
          </p:cNvPr>
          <p:cNvGrpSpPr/>
          <p:nvPr/>
        </p:nvGrpSpPr>
        <p:grpSpPr>
          <a:xfrm>
            <a:off x="5840152" y="3546990"/>
            <a:ext cx="730959" cy="737791"/>
            <a:chOff x="1358710" y="9466857"/>
            <a:chExt cx="1799283" cy="1816100"/>
          </a:xfrm>
        </p:grpSpPr>
        <p:sp>
          <p:nvSpPr>
            <p:cNvPr id="207" name="Скругленный прямоугольник 263">
              <a:extLst>
                <a:ext uri="{FF2B5EF4-FFF2-40B4-BE49-F238E27FC236}">
                  <a16:creationId xmlns:a16="http://schemas.microsoft.com/office/drawing/2014/main" xmlns="" id="{54875B22-6D5B-4BE7-97BF-256AAE6F6A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58710" y="9466857"/>
              <a:ext cx="1799283" cy="1816100"/>
            </a:xfrm>
            <a:prstGeom prst="roundRect">
              <a:avLst/>
            </a:prstGeom>
            <a:solidFill>
              <a:srgbClr val="7BFDF9"/>
            </a:solidFill>
            <a:ln>
              <a:noFill/>
            </a:ln>
            <a:effectLst>
              <a:outerShdw blurRad="63500" dist="76200" dir="258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208" name="Shape 15301">
              <a:extLst>
                <a:ext uri="{FF2B5EF4-FFF2-40B4-BE49-F238E27FC236}">
                  <a16:creationId xmlns:a16="http://schemas.microsoft.com/office/drawing/2014/main" xmlns="" id="{ACC8633D-7942-4C86-806E-A32B42250F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8230" y="9856200"/>
              <a:ext cx="982699" cy="110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90" y="0"/>
                  </a:moveTo>
                  <a:cubicBezTo>
                    <a:pt x="4269" y="0"/>
                    <a:pt x="3861" y="78"/>
                    <a:pt x="3475" y="236"/>
                  </a:cubicBezTo>
                  <a:cubicBezTo>
                    <a:pt x="3108" y="389"/>
                    <a:pt x="2776" y="617"/>
                    <a:pt x="2493" y="896"/>
                  </a:cubicBezTo>
                  <a:cubicBezTo>
                    <a:pt x="2207" y="1175"/>
                    <a:pt x="1983" y="1494"/>
                    <a:pt x="1827" y="1860"/>
                  </a:cubicBezTo>
                  <a:cubicBezTo>
                    <a:pt x="1663" y="2237"/>
                    <a:pt x="1580" y="2639"/>
                    <a:pt x="1580" y="3053"/>
                  </a:cubicBezTo>
                  <a:cubicBezTo>
                    <a:pt x="1580" y="3464"/>
                    <a:pt x="1663" y="3859"/>
                    <a:pt x="1827" y="4234"/>
                  </a:cubicBezTo>
                  <a:cubicBezTo>
                    <a:pt x="1983" y="4597"/>
                    <a:pt x="2207" y="4927"/>
                    <a:pt x="2493" y="5209"/>
                  </a:cubicBezTo>
                  <a:cubicBezTo>
                    <a:pt x="2776" y="5487"/>
                    <a:pt x="3108" y="5708"/>
                    <a:pt x="3475" y="5863"/>
                  </a:cubicBezTo>
                  <a:cubicBezTo>
                    <a:pt x="3861" y="6026"/>
                    <a:pt x="4269" y="6100"/>
                    <a:pt x="4690" y="6100"/>
                  </a:cubicBezTo>
                  <a:cubicBezTo>
                    <a:pt x="5107" y="6100"/>
                    <a:pt x="5514" y="6026"/>
                    <a:pt x="5900" y="5863"/>
                  </a:cubicBezTo>
                  <a:cubicBezTo>
                    <a:pt x="6268" y="5708"/>
                    <a:pt x="6602" y="5487"/>
                    <a:pt x="6887" y="5209"/>
                  </a:cubicBezTo>
                  <a:cubicBezTo>
                    <a:pt x="7066" y="5033"/>
                    <a:pt x="7216" y="4842"/>
                    <a:pt x="7344" y="4640"/>
                  </a:cubicBezTo>
                  <a:cubicBezTo>
                    <a:pt x="7389" y="4903"/>
                    <a:pt x="7469" y="5166"/>
                    <a:pt x="7579" y="5415"/>
                  </a:cubicBezTo>
                  <a:cubicBezTo>
                    <a:pt x="7757" y="5829"/>
                    <a:pt x="8008" y="6195"/>
                    <a:pt x="8331" y="6518"/>
                  </a:cubicBezTo>
                  <a:cubicBezTo>
                    <a:pt x="8658" y="6834"/>
                    <a:pt x="9034" y="7087"/>
                    <a:pt x="9455" y="7263"/>
                  </a:cubicBezTo>
                  <a:cubicBezTo>
                    <a:pt x="9894" y="7447"/>
                    <a:pt x="10354" y="7535"/>
                    <a:pt x="10831" y="7535"/>
                  </a:cubicBezTo>
                  <a:cubicBezTo>
                    <a:pt x="11308" y="7535"/>
                    <a:pt x="11777" y="7447"/>
                    <a:pt x="12213" y="7263"/>
                  </a:cubicBezTo>
                  <a:cubicBezTo>
                    <a:pt x="12635" y="7087"/>
                    <a:pt x="13013" y="6834"/>
                    <a:pt x="13336" y="6518"/>
                  </a:cubicBezTo>
                  <a:cubicBezTo>
                    <a:pt x="13661" y="6195"/>
                    <a:pt x="13917" y="5829"/>
                    <a:pt x="14096" y="5415"/>
                  </a:cubicBezTo>
                  <a:cubicBezTo>
                    <a:pt x="14204" y="5166"/>
                    <a:pt x="14281" y="4904"/>
                    <a:pt x="14324" y="4640"/>
                  </a:cubicBezTo>
                  <a:cubicBezTo>
                    <a:pt x="14456" y="4843"/>
                    <a:pt x="14606" y="5033"/>
                    <a:pt x="14781" y="5209"/>
                  </a:cubicBezTo>
                  <a:cubicBezTo>
                    <a:pt x="15065" y="5487"/>
                    <a:pt x="15399" y="5708"/>
                    <a:pt x="15774" y="5863"/>
                  </a:cubicBezTo>
                  <a:cubicBezTo>
                    <a:pt x="16153" y="6026"/>
                    <a:pt x="16564" y="6100"/>
                    <a:pt x="16984" y="6100"/>
                  </a:cubicBezTo>
                  <a:cubicBezTo>
                    <a:pt x="17404" y="6100"/>
                    <a:pt x="17805" y="6026"/>
                    <a:pt x="18187" y="5863"/>
                  </a:cubicBezTo>
                  <a:cubicBezTo>
                    <a:pt x="18562" y="5708"/>
                    <a:pt x="18891" y="5487"/>
                    <a:pt x="19175" y="5209"/>
                  </a:cubicBezTo>
                  <a:cubicBezTo>
                    <a:pt x="19462" y="4927"/>
                    <a:pt x="19689" y="4597"/>
                    <a:pt x="19847" y="4234"/>
                  </a:cubicBezTo>
                  <a:cubicBezTo>
                    <a:pt x="20008" y="3859"/>
                    <a:pt x="20088" y="3464"/>
                    <a:pt x="20088" y="3053"/>
                  </a:cubicBezTo>
                  <a:cubicBezTo>
                    <a:pt x="20088" y="2639"/>
                    <a:pt x="20008" y="2237"/>
                    <a:pt x="19847" y="1860"/>
                  </a:cubicBezTo>
                  <a:cubicBezTo>
                    <a:pt x="19689" y="1494"/>
                    <a:pt x="19462" y="1175"/>
                    <a:pt x="19175" y="896"/>
                  </a:cubicBezTo>
                  <a:cubicBezTo>
                    <a:pt x="18891" y="617"/>
                    <a:pt x="18562" y="389"/>
                    <a:pt x="18187" y="236"/>
                  </a:cubicBezTo>
                  <a:cubicBezTo>
                    <a:pt x="17805" y="78"/>
                    <a:pt x="17404" y="0"/>
                    <a:pt x="16984" y="0"/>
                  </a:cubicBezTo>
                  <a:cubicBezTo>
                    <a:pt x="16774" y="0"/>
                    <a:pt x="16563" y="21"/>
                    <a:pt x="16360" y="61"/>
                  </a:cubicBezTo>
                  <a:cubicBezTo>
                    <a:pt x="16158" y="101"/>
                    <a:pt x="15964" y="157"/>
                    <a:pt x="15774" y="236"/>
                  </a:cubicBezTo>
                  <a:cubicBezTo>
                    <a:pt x="15587" y="312"/>
                    <a:pt x="15409" y="411"/>
                    <a:pt x="15243" y="521"/>
                  </a:cubicBezTo>
                  <a:cubicBezTo>
                    <a:pt x="15078" y="631"/>
                    <a:pt x="14923" y="757"/>
                    <a:pt x="14781" y="896"/>
                  </a:cubicBezTo>
                  <a:cubicBezTo>
                    <a:pt x="14497" y="1175"/>
                    <a:pt x="14274" y="1494"/>
                    <a:pt x="14120" y="1860"/>
                  </a:cubicBezTo>
                  <a:cubicBezTo>
                    <a:pt x="14042" y="2033"/>
                    <a:pt x="13983" y="2223"/>
                    <a:pt x="13941" y="2405"/>
                  </a:cubicBezTo>
                  <a:cubicBezTo>
                    <a:pt x="13777" y="2113"/>
                    <a:pt x="13579" y="1840"/>
                    <a:pt x="13336" y="1605"/>
                  </a:cubicBezTo>
                  <a:cubicBezTo>
                    <a:pt x="13013" y="1288"/>
                    <a:pt x="12635" y="1041"/>
                    <a:pt x="12213" y="866"/>
                  </a:cubicBezTo>
                  <a:cubicBezTo>
                    <a:pt x="11777" y="684"/>
                    <a:pt x="11308" y="588"/>
                    <a:pt x="10831" y="588"/>
                  </a:cubicBezTo>
                  <a:cubicBezTo>
                    <a:pt x="10354" y="588"/>
                    <a:pt x="9894" y="684"/>
                    <a:pt x="9455" y="866"/>
                  </a:cubicBezTo>
                  <a:cubicBezTo>
                    <a:pt x="9034" y="1041"/>
                    <a:pt x="8658" y="1288"/>
                    <a:pt x="8331" y="1605"/>
                  </a:cubicBezTo>
                  <a:cubicBezTo>
                    <a:pt x="8094" y="1840"/>
                    <a:pt x="7886" y="2113"/>
                    <a:pt x="7727" y="2405"/>
                  </a:cubicBezTo>
                  <a:cubicBezTo>
                    <a:pt x="7685" y="2223"/>
                    <a:pt x="7632" y="2033"/>
                    <a:pt x="7554" y="1860"/>
                  </a:cubicBezTo>
                  <a:cubicBezTo>
                    <a:pt x="7396" y="1494"/>
                    <a:pt x="7172" y="1175"/>
                    <a:pt x="6887" y="896"/>
                  </a:cubicBezTo>
                  <a:cubicBezTo>
                    <a:pt x="6602" y="617"/>
                    <a:pt x="6268" y="389"/>
                    <a:pt x="5900" y="236"/>
                  </a:cubicBezTo>
                  <a:cubicBezTo>
                    <a:pt x="5514" y="78"/>
                    <a:pt x="5107" y="0"/>
                    <a:pt x="4690" y="0"/>
                  </a:cubicBezTo>
                  <a:close/>
                  <a:moveTo>
                    <a:pt x="4690" y="1532"/>
                  </a:moveTo>
                  <a:cubicBezTo>
                    <a:pt x="5542" y="1532"/>
                    <a:pt x="6233" y="2214"/>
                    <a:pt x="6233" y="3053"/>
                  </a:cubicBezTo>
                  <a:cubicBezTo>
                    <a:pt x="6233" y="3890"/>
                    <a:pt x="5542" y="4567"/>
                    <a:pt x="4690" y="4567"/>
                  </a:cubicBezTo>
                  <a:cubicBezTo>
                    <a:pt x="3834" y="4567"/>
                    <a:pt x="3147" y="3890"/>
                    <a:pt x="3147" y="3053"/>
                  </a:cubicBezTo>
                  <a:cubicBezTo>
                    <a:pt x="3147" y="2843"/>
                    <a:pt x="3187" y="2641"/>
                    <a:pt x="3265" y="2459"/>
                  </a:cubicBezTo>
                  <a:cubicBezTo>
                    <a:pt x="3499" y="1915"/>
                    <a:pt x="4048" y="1532"/>
                    <a:pt x="4690" y="1532"/>
                  </a:cubicBezTo>
                  <a:close/>
                  <a:moveTo>
                    <a:pt x="16984" y="1532"/>
                  </a:moveTo>
                  <a:cubicBezTo>
                    <a:pt x="17838" y="1532"/>
                    <a:pt x="18527" y="2214"/>
                    <a:pt x="18527" y="3053"/>
                  </a:cubicBezTo>
                  <a:cubicBezTo>
                    <a:pt x="18527" y="3890"/>
                    <a:pt x="17838" y="4567"/>
                    <a:pt x="16984" y="4567"/>
                  </a:cubicBezTo>
                  <a:cubicBezTo>
                    <a:pt x="16130" y="4567"/>
                    <a:pt x="15435" y="3890"/>
                    <a:pt x="15435" y="3053"/>
                  </a:cubicBezTo>
                  <a:cubicBezTo>
                    <a:pt x="15435" y="2214"/>
                    <a:pt x="16130" y="1532"/>
                    <a:pt x="16984" y="1532"/>
                  </a:cubicBezTo>
                  <a:close/>
                  <a:moveTo>
                    <a:pt x="10831" y="2126"/>
                  </a:moveTo>
                  <a:cubicBezTo>
                    <a:pt x="11922" y="2126"/>
                    <a:pt x="12812" y="2991"/>
                    <a:pt x="12812" y="4064"/>
                  </a:cubicBezTo>
                  <a:cubicBezTo>
                    <a:pt x="12812" y="5135"/>
                    <a:pt x="11922" y="6003"/>
                    <a:pt x="10831" y="6003"/>
                  </a:cubicBezTo>
                  <a:cubicBezTo>
                    <a:pt x="10558" y="6003"/>
                    <a:pt x="10302" y="5949"/>
                    <a:pt x="10066" y="5851"/>
                  </a:cubicBezTo>
                  <a:cubicBezTo>
                    <a:pt x="9357" y="5557"/>
                    <a:pt x="8862" y="4867"/>
                    <a:pt x="8862" y="4064"/>
                  </a:cubicBezTo>
                  <a:cubicBezTo>
                    <a:pt x="8862" y="2991"/>
                    <a:pt x="9741" y="2126"/>
                    <a:pt x="10831" y="2126"/>
                  </a:cubicBezTo>
                  <a:close/>
                  <a:moveTo>
                    <a:pt x="1993" y="6784"/>
                  </a:moveTo>
                  <a:cubicBezTo>
                    <a:pt x="896" y="6784"/>
                    <a:pt x="0" y="7659"/>
                    <a:pt x="0" y="8734"/>
                  </a:cubicBezTo>
                  <a:lnTo>
                    <a:pt x="0" y="12254"/>
                  </a:lnTo>
                  <a:cubicBezTo>
                    <a:pt x="0" y="13224"/>
                    <a:pt x="729" y="14036"/>
                    <a:pt x="1672" y="14186"/>
                  </a:cubicBezTo>
                  <a:lnTo>
                    <a:pt x="1901" y="16142"/>
                  </a:lnTo>
                  <a:cubicBezTo>
                    <a:pt x="2016" y="17127"/>
                    <a:pt x="2870" y="17875"/>
                    <a:pt x="3882" y="17875"/>
                  </a:cubicBezTo>
                  <a:lnTo>
                    <a:pt x="5431" y="17875"/>
                  </a:lnTo>
                  <a:cubicBezTo>
                    <a:pt x="6160" y="17875"/>
                    <a:pt x="6800" y="17490"/>
                    <a:pt x="7147" y="16906"/>
                  </a:cubicBezTo>
                  <a:cubicBezTo>
                    <a:pt x="7221" y="16913"/>
                    <a:pt x="7308" y="16916"/>
                    <a:pt x="7387" y="16918"/>
                  </a:cubicBezTo>
                  <a:lnTo>
                    <a:pt x="7714" y="19765"/>
                  </a:lnTo>
                  <a:cubicBezTo>
                    <a:pt x="7838" y="20812"/>
                    <a:pt x="8738" y="21600"/>
                    <a:pt x="9813" y="21600"/>
                  </a:cubicBezTo>
                  <a:lnTo>
                    <a:pt x="11787" y="21600"/>
                  </a:lnTo>
                  <a:cubicBezTo>
                    <a:pt x="12859" y="21600"/>
                    <a:pt x="13758" y="20812"/>
                    <a:pt x="13880" y="19765"/>
                  </a:cubicBezTo>
                  <a:lnTo>
                    <a:pt x="14213" y="16918"/>
                  </a:lnTo>
                  <a:cubicBezTo>
                    <a:pt x="14291" y="16916"/>
                    <a:pt x="14370" y="16913"/>
                    <a:pt x="14447" y="16906"/>
                  </a:cubicBezTo>
                  <a:cubicBezTo>
                    <a:pt x="14794" y="17490"/>
                    <a:pt x="15440" y="17875"/>
                    <a:pt x="16169" y="17875"/>
                  </a:cubicBezTo>
                  <a:lnTo>
                    <a:pt x="17718" y="17875"/>
                  </a:lnTo>
                  <a:cubicBezTo>
                    <a:pt x="17972" y="17875"/>
                    <a:pt x="18216" y="17827"/>
                    <a:pt x="18440" y="17742"/>
                  </a:cubicBezTo>
                  <a:cubicBezTo>
                    <a:pt x="19113" y="17485"/>
                    <a:pt x="19610" y="16881"/>
                    <a:pt x="19693" y="16142"/>
                  </a:cubicBezTo>
                  <a:lnTo>
                    <a:pt x="19921" y="14186"/>
                  </a:lnTo>
                  <a:cubicBezTo>
                    <a:pt x="20870" y="14036"/>
                    <a:pt x="21600" y="13224"/>
                    <a:pt x="21600" y="12254"/>
                  </a:cubicBezTo>
                  <a:lnTo>
                    <a:pt x="21600" y="8734"/>
                  </a:lnTo>
                  <a:cubicBezTo>
                    <a:pt x="21600" y="7659"/>
                    <a:pt x="20708" y="6784"/>
                    <a:pt x="19607" y="6784"/>
                  </a:cubicBezTo>
                  <a:lnTo>
                    <a:pt x="14281" y="6784"/>
                  </a:lnTo>
                  <a:cubicBezTo>
                    <a:pt x="14046" y="6784"/>
                    <a:pt x="13823" y="6826"/>
                    <a:pt x="13614" y="6899"/>
                  </a:cubicBezTo>
                  <a:cubicBezTo>
                    <a:pt x="12987" y="7119"/>
                    <a:pt x="12507" y="7635"/>
                    <a:pt x="12349" y="8280"/>
                  </a:cubicBezTo>
                  <a:lnTo>
                    <a:pt x="9251" y="8280"/>
                  </a:lnTo>
                  <a:cubicBezTo>
                    <a:pt x="9045" y="7420"/>
                    <a:pt x="8258" y="6784"/>
                    <a:pt x="7319" y="6784"/>
                  </a:cubicBezTo>
                  <a:lnTo>
                    <a:pt x="1993" y="6784"/>
                  </a:lnTo>
                  <a:close/>
                  <a:moveTo>
                    <a:pt x="1993" y="8323"/>
                  </a:moveTo>
                  <a:lnTo>
                    <a:pt x="7017" y="8323"/>
                  </a:lnTo>
                  <a:cubicBezTo>
                    <a:pt x="6038" y="8497"/>
                    <a:pt x="5289" y="9344"/>
                    <a:pt x="5289" y="10358"/>
                  </a:cubicBezTo>
                  <a:lnTo>
                    <a:pt x="5289" y="14846"/>
                  </a:lnTo>
                  <a:cubicBezTo>
                    <a:pt x="5289" y="15348"/>
                    <a:pt x="5470" y="15801"/>
                    <a:pt x="5776" y="16161"/>
                  </a:cubicBezTo>
                  <a:cubicBezTo>
                    <a:pt x="5697" y="16271"/>
                    <a:pt x="5570" y="16342"/>
                    <a:pt x="5431" y="16342"/>
                  </a:cubicBezTo>
                  <a:lnTo>
                    <a:pt x="3882" y="16342"/>
                  </a:lnTo>
                  <a:cubicBezTo>
                    <a:pt x="3665" y="16342"/>
                    <a:pt x="3479" y="16181"/>
                    <a:pt x="3456" y="15967"/>
                  </a:cubicBezTo>
                  <a:lnTo>
                    <a:pt x="3123" y="13096"/>
                  </a:lnTo>
                  <a:cubicBezTo>
                    <a:pt x="3123" y="12866"/>
                    <a:pt x="2926" y="12678"/>
                    <a:pt x="2691" y="12678"/>
                  </a:cubicBezTo>
                  <a:lnTo>
                    <a:pt x="1993" y="12678"/>
                  </a:lnTo>
                  <a:cubicBezTo>
                    <a:pt x="1754" y="12678"/>
                    <a:pt x="1561" y="12488"/>
                    <a:pt x="1561" y="12254"/>
                  </a:cubicBezTo>
                  <a:cubicBezTo>
                    <a:pt x="1561" y="12254"/>
                    <a:pt x="1561" y="8734"/>
                    <a:pt x="1561" y="8734"/>
                  </a:cubicBezTo>
                  <a:cubicBezTo>
                    <a:pt x="1561" y="8619"/>
                    <a:pt x="1614" y="8519"/>
                    <a:pt x="1691" y="8444"/>
                  </a:cubicBezTo>
                  <a:cubicBezTo>
                    <a:pt x="1768" y="8369"/>
                    <a:pt x="1874" y="8323"/>
                    <a:pt x="1993" y="8323"/>
                  </a:cubicBezTo>
                  <a:close/>
                  <a:moveTo>
                    <a:pt x="14583" y="8323"/>
                  </a:moveTo>
                  <a:cubicBezTo>
                    <a:pt x="14583" y="8323"/>
                    <a:pt x="19607" y="8323"/>
                    <a:pt x="19607" y="8323"/>
                  </a:cubicBezTo>
                  <a:cubicBezTo>
                    <a:pt x="19847" y="8323"/>
                    <a:pt x="20039" y="8503"/>
                    <a:pt x="20039" y="8734"/>
                  </a:cubicBezTo>
                  <a:lnTo>
                    <a:pt x="20039" y="12254"/>
                  </a:lnTo>
                  <a:cubicBezTo>
                    <a:pt x="20039" y="12488"/>
                    <a:pt x="19847" y="12678"/>
                    <a:pt x="19607" y="12678"/>
                  </a:cubicBezTo>
                  <a:lnTo>
                    <a:pt x="18909" y="12678"/>
                  </a:lnTo>
                  <a:cubicBezTo>
                    <a:pt x="18672" y="12678"/>
                    <a:pt x="18477" y="12866"/>
                    <a:pt x="18477" y="13096"/>
                  </a:cubicBezTo>
                  <a:lnTo>
                    <a:pt x="18144" y="15967"/>
                  </a:lnTo>
                  <a:cubicBezTo>
                    <a:pt x="18131" y="16074"/>
                    <a:pt x="18078" y="16166"/>
                    <a:pt x="18002" y="16233"/>
                  </a:cubicBezTo>
                  <a:cubicBezTo>
                    <a:pt x="17926" y="16300"/>
                    <a:pt x="17829" y="16342"/>
                    <a:pt x="17718" y="16342"/>
                  </a:cubicBezTo>
                  <a:lnTo>
                    <a:pt x="16169" y="16342"/>
                  </a:lnTo>
                  <a:cubicBezTo>
                    <a:pt x="16026" y="16342"/>
                    <a:pt x="15903" y="16271"/>
                    <a:pt x="15824" y="16161"/>
                  </a:cubicBezTo>
                  <a:cubicBezTo>
                    <a:pt x="16125" y="15801"/>
                    <a:pt x="16311" y="15348"/>
                    <a:pt x="16311" y="14846"/>
                  </a:cubicBezTo>
                  <a:lnTo>
                    <a:pt x="16311" y="10358"/>
                  </a:lnTo>
                  <a:cubicBezTo>
                    <a:pt x="16311" y="9344"/>
                    <a:pt x="15567" y="8497"/>
                    <a:pt x="14583" y="8323"/>
                  </a:cubicBezTo>
                  <a:close/>
                  <a:moveTo>
                    <a:pt x="7400" y="9819"/>
                  </a:moveTo>
                  <a:cubicBezTo>
                    <a:pt x="7400" y="9819"/>
                    <a:pt x="14200" y="9819"/>
                    <a:pt x="14200" y="9819"/>
                  </a:cubicBezTo>
                  <a:cubicBezTo>
                    <a:pt x="14501" y="9819"/>
                    <a:pt x="14750" y="10062"/>
                    <a:pt x="14750" y="10358"/>
                  </a:cubicBezTo>
                  <a:lnTo>
                    <a:pt x="14750" y="14846"/>
                  </a:lnTo>
                  <a:cubicBezTo>
                    <a:pt x="14750" y="15143"/>
                    <a:pt x="14501" y="15385"/>
                    <a:pt x="14200" y="15385"/>
                  </a:cubicBezTo>
                  <a:lnTo>
                    <a:pt x="13306" y="15385"/>
                  </a:lnTo>
                  <a:cubicBezTo>
                    <a:pt x="13155" y="15385"/>
                    <a:pt x="13017" y="15446"/>
                    <a:pt x="12917" y="15543"/>
                  </a:cubicBezTo>
                  <a:cubicBezTo>
                    <a:pt x="12817" y="15640"/>
                    <a:pt x="12756" y="15769"/>
                    <a:pt x="12756" y="15918"/>
                  </a:cubicBezTo>
                  <a:lnTo>
                    <a:pt x="12331" y="19589"/>
                  </a:lnTo>
                  <a:cubicBezTo>
                    <a:pt x="12298" y="19861"/>
                    <a:pt x="12068" y="20061"/>
                    <a:pt x="11787" y="20061"/>
                  </a:cubicBezTo>
                  <a:lnTo>
                    <a:pt x="9813" y="20061"/>
                  </a:lnTo>
                  <a:cubicBezTo>
                    <a:pt x="9535" y="20061"/>
                    <a:pt x="9302" y="19861"/>
                    <a:pt x="9269" y="19589"/>
                  </a:cubicBezTo>
                  <a:lnTo>
                    <a:pt x="8844" y="15918"/>
                  </a:lnTo>
                  <a:cubicBezTo>
                    <a:pt x="8844" y="15620"/>
                    <a:pt x="8592" y="15385"/>
                    <a:pt x="8288" y="15385"/>
                  </a:cubicBezTo>
                  <a:lnTo>
                    <a:pt x="7400" y="15385"/>
                  </a:lnTo>
                  <a:cubicBezTo>
                    <a:pt x="7097" y="15385"/>
                    <a:pt x="6850" y="15143"/>
                    <a:pt x="6850" y="14846"/>
                  </a:cubicBezTo>
                  <a:lnTo>
                    <a:pt x="6850" y="10358"/>
                  </a:lnTo>
                  <a:cubicBezTo>
                    <a:pt x="6850" y="10210"/>
                    <a:pt x="6912" y="10074"/>
                    <a:pt x="7011" y="9976"/>
                  </a:cubicBezTo>
                  <a:cubicBezTo>
                    <a:pt x="7110" y="9878"/>
                    <a:pt x="7248" y="9819"/>
                    <a:pt x="7400" y="9819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1609" tIns="11609" rIns="11609" bIns="11609" numCol="1" anchor="ctr">
              <a:noAutofit/>
            </a:bodyPr>
            <a:lstStyle/>
            <a:p>
              <a:pPr defTabSz="1393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14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</p:grpSp>
      <p:grpSp>
        <p:nvGrpSpPr>
          <p:cNvPr id="209" name="Группа 208">
            <a:extLst>
              <a:ext uri="{FF2B5EF4-FFF2-40B4-BE49-F238E27FC236}">
                <a16:creationId xmlns:a16="http://schemas.microsoft.com/office/drawing/2014/main" xmlns="" id="{A1077521-C189-461F-BD2D-969E6CA82069}"/>
              </a:ext>
            </a:extLst>
          </p:cNvPr>
          <p:cNvGrpSpPr/>
          <p:nvPr/>
        </p:nvGrpSpPr>
        <p:grpSpPr>
          <a:xfrm>
            <a:off x="5830510" y="2620885"/>
            <a:ext cx="730959" cy="737791"/>
            <a:chOff x="1362073" y="6975959"/>
            <a:chExt cx="1799283" cy="1816100"/>
          </a:xfrm>
        </p:grpSpPr>
        <p:sp>
          <p:nvSpPr>
            <p:cNvPr id="210" name="Скругленный прямоугольник 251">
              <a:extLst>
                <a:ext uri="{FF2B5EF4-FFF2-40B4-BE49-F238E27FC236}">
                  <a16:creationId xmlns:a16="http://schemas.microsoft.com/office/drawing/2014/main" xmlns="" id="{C57789D0-3DCE-4F9D-A012-1337FC4F22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2073" y="6975959"/>
              <a:ext cx="1799283" cy="1816100"/>
            </a:xfrm>
            <a:prstGeom prst="roundRect">
              <a:avLst/>
            </a:prstGeom>
            <a:solidFill>
              <a:srgbClr val="7BFDF9"/>
            </a:solidFill>
            <a:ln>
              <a:noFill/>
            </a:ln>
            <a:effectLst>
              <a:outerShdw blurRad="63500" dist="76200" dir="258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63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211" name="Shape 18331">
              <a:extLst>
                <a:ext uri="{FF2B5EF4-FFF2-40B4-BE49-F238E27FC236}">
                  <a16:creationId xmlns:a16="http://schemas.microsoft.com/office/drawing/2014/main" xmlns="" id="{5DD4B060-90D9-4F31-8E9B-DD205D9A77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97001" y="7295938"/>
              <a:ext cx="1129426" cy="1176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73" y="0"/>
                  </a:moveTo>
                  <a:cubicBezTo>
                    <a:pt x="4052" y="0"/>
                    <a:pt x="3708" y="330"/>
                    <a:pt x="3708" y="735"/>
                  </a:cubicBezTo>
                  <a:lnTo>
                    <a:pt x="3708" y="3936"/>
                  </a:lnTo>
                  <a:lnTo>
                    <a:pt x="218" y="7400"/>
                  </a:lnTo>
                  <a:cubicBezTo>
                    <a:pt x="77" y="7535"/>
                    <a:pt x="0" y="7719"/>
                    <a:pt x="0" y="7915"/>
                  </a:cubicBezTo>
                  <a:lnTo>
                    <a:pt x="0" y="20860"/>
                  </a:lnTo>
                  <a:cubicBezTo>
                    <a:pt x="0" y="21266"/>
                    <a:pt x="348" y="21600"/>
                    <a:pt x="771" y="21600"/>
                  </a:cubicBezTo>
                  <a:lnTo>
                    <a:pt x="7801" y="21600"/>
                  </a:lnTo>
                  <a:cubicBezTo>
                    <a:pt x="8082" y="21600"/>
                    <a:pt x="8321" y="21450"/>
                    <a:pt x="8449" y="21241"/>
                  </a:cubicBezTo>
                  <a:cubicBezTo>
                    <a:pt x="8666" y="21106"/>
                    <a:pt x="8823" y="20884"/>
                    <a:pt x="8823" y="20613"/>
                  </a:cubicBezTo>
                  <a:lnTo>
                    <a:pt x="8823" y="17793"/>
                  </a:lnTo>
                  <a:lnTo>
                    <a:pt x="12782" y="17793"/>
                  </a:lnTo>
                  <a:lnTo>
                    <a:pt x="12782" y="20613"/>
                  </a:lnTo>
                  <a:cubicBezTo>
                    <a:pt x="12782" y="20946"/>
                    <a:pt x="13015" y="21228"/>
                    <a:pt x="13335" y="21327"/>
                  </a:cubicBezTo>
                  <a:cubicBezTo>
                    <a:pt x="13476" y="21498"/>
                    <a:pt x="13692" y="21600"/>
                    <a:pt x="13933" y="21600"/>
                  </a:cubicBezTo>
                  <a:lnTo>
                    <a:pt x="20835" y="21600"/>
                  </a:lnTo>
                  <a:cubicBezTo>
                    <a:pt x="21256" y="21600"/>
                    <a:pt x="21600" y="21266"/>
                    <a:pt x="21600" y="20860"/>
                  </a:cubicBezTo>
                  <a:lnTo>
                    <a:pt x="21600" y="7915"/>
                  </a:lnTo>
                  <a:cubicBezTo>
                    <a:pt x="21600" y="7719"/>
                    <a:pt x="21523" y="7535"/>
                    <a:pt x="21382" y="7400"/>
                  </a:cubicBezTo>
                  <a:cubicBezTo>
                    <a:pt x="21382" y="7400"/>
                    <a:pt x="17892" y="3936"/>
                    <a:pt x="17892" y="3936"/>
                  </a:cubicBezTo>
                  <a:lnTo>
                    <a:pt x="17892" y="735"/>
                  </a:lnTo>
                  <a:cubicBezTo>
                    <a:pt x="17892" y="330"/>
                    <a:pt x="17550" y="0"/>
                    <a:pt x="17127" y="0"/>
                  </a:cubicBezTo>
                  <a:lnTo>
                    <a:pt x="4473" y="0"/>
                  </a:lnTo>
                  <a:close/>
                  <a:moveTo>
                    <a:pt x="5244" y="1469"/>
                  </a:moveTo>
                  <a:lnTo>
                    <a:pt x="16362" y="1469"/>
                  </a:lnTo>
                  <a:lnTo>
                    <a:pt x="16362" y="20125"/>
                  </a:lnTo>
                  <a:lnTo>
                    <a:pt x="14318" y="20125"/>
                  </a:lnTo>
                  <a:lnTo>
                    <a:pt x="14318" y="17058"/>
                  </a:lnTo>
                  <a:cubicBezTo>
                    <a:pt x="14318" y="16653"/>
                    <a:pt x="13969" y="16318"/>
                    <a:pt x="13547" y="16318"/>
                  </a:cubicBezTo>
                  <a:lnTo>
                    <a:pt x="8053" y="16318"/>
                  </a:lnTo>
                  <a:cubicBezTo>
                    <a:pt x="7631" y="16318"/>
                    <a:pt x="7287" y="16653"/>
                    <a:pt x="7287" y="17058"/>
                  </a:cubicBezTo>
                  <a:lnTo>
                    <a:pt x="7287" y="20125"/>
                  </a:lnTo>
                  <a:lnTo>
                    <a:pt x="5244" y="20125"/>
                  </a:lnTo>
                  <a:lnTo>
                    <a:pt x="5244" y="1469"/>
                  </a:lnTo>
                  <a:close/>
                  <a:moveTo>
                    <a:pt x="7919" y="3604"/>
                  </a:moveTo>
                  <a:cubicBezTo>
                    <a:pt x="7499" y="3604"/>
                    <a:pt x="7148" y="3933"/>
                    <a:pt x="7148" y="4338"/>
                  </a:cubicBezTo>
                  <a:lnTo>
                    <a:pt x="7148" y="5566"/>
                  </a:lnTo>
                  <a:cubicBezTo>
                    <a:pt x="7148" y="5972"/>
                    <a:pt x="7499" y="6301"/>
                    <a:pt x="7919" y="6301"/>
                  </a:cubicBezTo>
                  <a:lnTo>
                    <a:pt x="9326" y="6301"/>
                  </a:lnTo>
                  <a:cubicBezTo>
                    <a:pt x="9747" y="6301"/>
                    <a:pt x="10091" y="5972"/>
                    <a:pt x="10091" y="5566"/>
                  </a:cubicBezTo>
                  <a:lnTo>
                    <a:pt x="10091" y="4338"/>
                  </a:lnTo>
                  <a:cubicBezTo>
                    <a:pt x="10091" y="3933"/>
                    <a:pt x="9747" y="3604"/>
                    <a:pt x="9326" y="3604"/>
                  </a:cubicBezTo>
                  <a:lnTo>
                    <a:pt x="7919" y="3604"/>
                  </a:lnTo>
                  <a:close/>
                  <a:moveTo>
                    <a:pt x="12386" y="3604"/>
                  </a:moveTo>
                  <a:cubicBezTo>
                    <a:pt x="11965" y="3604"/>
                    <a:pt x="11615" y="3933"/>
                    <a:pt x="11615" y="4338"/>
                  </a:cubicBezTo>
                  <a:lnTo>
                    <a:pt x="11615" y="5566"/>
                  </a:lnTo>
                  <a:cubicBezTo>
                    <a:pt x="11615" y="5972"/>
                    <a:pt x="11965" y="6301"/>
                    <a:pt x="12386" y="6301"/>
                  </a:cubicBezTo>
                  <a:lnTo>
                    <a:pt x="13665" y="6301"/>
                  </a:lnTo>
                  <a:cubicBezTo>
                    <a:pt x="14086" y="6301"/>
                    <a:pt x="14430" y="5972"/>
                    <a:pt x="14430" y="5566"/>
                  </a:cubicBezTo>
                  <a:lnTo>
                    <a:pt x="14430" y="4338"/>
                  </a:lnTo>
                  <a:cubicBezTo>
                    <a:pt x="14430" y="3933"/>
                    <a:pt x="14086" y="3604"/>
                    <a:pt x="13665" y="3604"/>
                  </a:cubicBezTo>
                  <a:lnTo>
                    <a:pt x="12386" y="3604"/>
                  </a:lnTo>
                  <a:close/>
                  <a:moveTo>
                    <a:pt x="3708" y="6049"/>
                  </a:moveTo>
                  <a:lnTo>
                    <a:pt x="3708" y="20125"/>
                  </a:lnTo>
                  <a:lnTo>
                    <a:pt x="1536" y="20125"/>
                  </a:lnTo>
                  <a:cubicBezTo>
                    <a:pt x="1536" y="20125"/>
                    <a:pt x="1536" y="8210"/>
                    <a:pt x="1536" y="8210"/>
                  </a:cubicBezTo>
                  <a:lnTo>
                    <a:pt x="3708" y="6049"/>
                  </a:lnTo>
                  <a:close/>
                  <a:moveTo>
                    <a:pt x="17892" y="6049"/>
                  </a:moveTo>
                  <a:lnTo>
                    <a:pt x="20070" y="8210"/>
                  </a:lnTo>
                  <a:cubicBezTo>
                    <a:pt x="20070" y="8210"/>
                    <a:pt x="20070" y="20125"/>
                    <a:pt x="20070" y="20125"/>
                  </a:cubicBezTo>
                  <a:lnTo>
                    <a:pt x="17892" y="20125"/>
                  </a:lnTo>
                  <a:lnTo>
                    <a:pt x="17892" y="6049"/>
                  </a:lnTo>
                  <a:close/>
                  <a:moveTo>
                    <a:pt x="7919" y="7550"/>
                  </a:moveTo>
                  <a:cubicBezTo>
                    <a:pt x="7499" y="7550"/>
                    <a:pt x="7148" y="7880"/>
                    <a:pt x="7148" y="8285"/>
                  </a:cubicBezTo>
                  <a:lnTo>
                    <a:pt x="7148" y="9513"/>
                  </a:lnTo>
                  <a:cubicBezTo>
                    <a:pt x="7148" y="9918"/>
                    <a:pt x="7499" y="10248"/>
                    <a:pt x="7919" y="10248"/>
                  </a:cubicBezTo>
                  <a:lnTo>
                    <a:pt x="9326" y="10248"/>
                  </a:lnTo>
                  <a:cubicBezTo>
                    <a:pt x="9747" y="10248"/>
                    <a:pt x="10091" y="9918"/>
                    <a:pt x="10091" y="9513"/>
                  </a:cubicBezTo>
                  <a:lnTo>
                    <a:pt x="10091" y="8285"/>
                  </a:lnTo>
                  <a:cubicBezTo>
                    <a:pt x="10091" y="7880"/>
                    <a:pt x="9747" y="7550"/>
                    <a:pt x="9326" y="7550"/>
                  </a:cubicBezTo>
                  <a:lnTo>
                    <a:pt x="7919" y="7550"/>
                  </a:lnTo>
                  <a:close/>
                  <a:moveTo>
                    <a:pt x="12386" y="7550"/>
                  </a:moveTo>
                  <a:cubicBezTo>
                    <a:pt x="11965" y="7550"/>
                    <a:pt x="11615" y="7880"/>
                    <a:pt x="11615" y="8285"/>
                  </a:cubicBezTo>
                  <a:lnTo>
                    <a:pt x="11615" y="9513"/>
                  </a:lnTo>
                  <a:cubicBezTo>
                    <a:pt x="11615" y="9918"/>
                    <a:pt x="11965" y="10248"/>
                    <a:pt x="12386" y="10248"/>
                  </a:cubicBezTo>
                  <a:lnTo>
                    <a:pt x="13665" y="10248"/>
                  </a:lnTo>
                  <a:cubicBezTo>
                    <a:pt x="14086" y="10248"/>
                    <a:pt x="14430" y="9918"/>
                    <a:pt x="14430" y="9513"/>
                  </a:cubicBezTo>
                  <a:lnTo>
                    <a:pt x="14430" y="8285"/>
                  </a:lnTo>
                  <a:cubicBezTo>
                    <a:pt x="14430" y="7880"/>
                    <a:pt x="14086" y="7550"/>
                    <a:pt x="13665" y="7550"/>
                  </a:cubicBezTo>
                  <a:lnTo>
                    <a:pt x="12386" y="7550"/>
                  </a:lnTo>
                  <a:close/>
                  <a:moveTo>
                    <a:pt x="7919" y="11669"/>
                  </a:moveTo>
                  <a:cubicBezTo>
                    <a:pt x="7499" y="11669"/>
                    <a:pt x="7148" y="11999"/>
                    <a:pt x="7148" y="12403"/>
                  </a:cubicBezTo>
                  <a:lnTo>
                    <a:pt x="7148" y="13631"/>
                  </a:lnTo>
                  <a:cubicBezTo>
                    <a:pt x="7148" y="14036"/>
                    <a:pt x="7499" y="14366"/>
                    <a:pt x="7919" y="14366"/>
                  </a:cubicBezTo>
                  <a:lnTo>
                    <a:pt x="9326" y="14366"/>
                  </a:lnTo>
                  <a:cubicBezTo>
                    <a:pt x="9747" y="14366"/>
                    <a:pt x="10091" y="14036"/>
                    <a:pt x="10091" y="13631"/>
                  </a:cubicBezTo>
                  <a:lnTo>
                    <a:pt x="10091" y="12403"/>
                  </a:lnTo>
                  <a:cubicBezTo>
                    <a:pt x="10091" y="11999"/>
                    <a:pt x="9747" y="11669"/>
                    <a:pt x="9326" y="11669"/>
                  </a:cubicBezTo>
                  <a:lnTo>
                    <a:pt x="7919" y="11669"/>
                  </a:lnTo>
                  <a:close/>
                  <a:moveTo>
                    <a:pt x="12386" y="11669"/>
                  </a:moveTo>
                  <a:cubicBezTo>
                    <a:pt x="11965" y="11669"/>
                    <a:pt x="11615" y="11999"/>
                    <a:pt x="11615" y="12403"/>
                  </a:cubicBezTo>
                  <a:lnTo>
                    <a:pt x="11615" y="13631"/>
                  </a:lnTo>
                  <a:cubicBezTo>
                    <a:pt x="11615" y="14036"/>
                    <a:pt x="11965" y="14366"/>
                    <a:pt x="12386" y="14366"/>
                  </a:cubicBezTo>
                  <a:lnTo>
                    <a:pt x="13665" y="14366"/>
                  </a:lnTo>
                  <a:cubicBezTo>
                    <a:pt x="14086" y="14366"/>
                    <a:pt x="14430" y="14036"/>
                    <a:pt x="14430" y="13631"/>
                  </a:cubicBezTo>
                  <a:lnTo>
                    <a:pt x="14430" y="12403"/>
                  </a:lnTo>
                  <a:cubicBezTo>
                    <a:pt x="14430" y="11999"/>
                    <a:pt x="14086" y="11669"/>
                    <a:pt x="13665" y="11669"/>
                  </a:cubicBezTo>
                  <a:lnTo>
                    <a:pt x="12386" y="11669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1609" tIns="11609" rIns="11609" bIns="11609" numCol="1" anchor="ctr">
              <a:noAutofit/>
            </a:bodyPr>
            <a:lstStyle/>
            <a:p>
              <a:pPr defTabSz="1393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14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</p:grpSp>
      <p:sp>
        <p:nvSpPr>
          <p:cNvPr id="212" name="Rectangle 439">
            <a:extLst>
              <a:ext uri="{FF2B5EF4-FFF2-40B4-BE49-F238E27FC236}">
                <a16:creationId xmlns:a16="http://schemas.microsoft.com/office/drawing/2014/main" xmlns="" id="{CF6F5792-5C33-4A17-8BE4-3D19ECBA464E}"/>
              </a:ext>
            </a:extLst>
          </p:cNvPr>
          <p:cNvSpPr/>
          <p:nvPr/>
        </p:nvSpPr>
        <p:spPr>
          <a:xfrm>
            <a:off x="6742536" y="4327407"/>
            <a:ext cx="2876067" cy="134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75"/>
              </a:spcAft>
            </a:pPr>
            <a:r>
              <a:rPr lang="ru-RU" sz="1219" b="1" dirty="0">
                <a:solidFill>
                  <a:srgbClr val="122C43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Административный штат </a:t>
            </a:r>
            <a:r>
              <a:rPr lang="ru-RU" sz="1219" b="1" dirty="0">
                <a:solidFill>
                  <a:srgbClr val="122C43"/>
                </a:solidFill>
                <a:latin typeface="Inter" panose="02000503000000020004" pitchFamily="2" charset="0"/>
                <a:ea typeface="Inter" panose="02000503000000020004" pitchFamily="2" charset="0"/>
              </a:rPr>
              <a:t/>
            </a:r>
            <a:br>
              <a:rPr lang="ru-RU" sz="1219" b="1" dirty="0">
                <a:solidFill>
                  <a:srgbClr val="122C43"/>
                </a:solidFill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ru-RU" sz="1219" dirty="0">
                <a:solidFill>
                  <a:srgbClr val="4F4A4A"/>
                </a:solidFill>
                <a:latin typeface="Inter" panose="02000503000000020004" pitchFamily="2" charset="0"/>
                <a:ea typeface="Inter" panose="02000503000000020004" pitchFamily="2" charset="0"/>
              </a:rPr>
              <a:t>– 85 специалистов</a:t>
            </a:r>
          </a:p>
          <a:p>
            <a:r>
              <a:rPr lang="ru-RU" sz="1219" b="1" dirty="0">
                <a:solidFill>
                  <a:srgbClr val="122C43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Производственный блок </a:t>
            </a:r>
            <a:r>
              <a:rPr lang="ru-RU" sz="1219" b="1" dirty="0">
                <a:solidFill>
                  <a:srgbClr val="122C43"/>
                </a:solidFill>
                <a:latin typeface="Inter" panose="02000503000000020004" pitchFamily="2" charset="0"/>
                <a:ea typeface="Inter" panose="02000503000000020004" pitchFamily="2" charset="0"/>
              </a:rPr>
              <a:t/>
            </a:r>
            <a:br>
              <a:rPr lang="ru-RU" sz="1219" b="1" dirty="0">
                <a:solidFill>
                  <a:srgbClr val="122C43"/>
                </a:solidFill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ru-RU" sz="1219" dirty="0">
                <a:solidFill>
                  <a:srgbClr val="4F4A4A"/>
                </a:solidFill>
                <a:latin typeface="Inter" panose="02000503000000020004" pitchFamily="2" charset="0"/>
                <a:ea typeface="Inter" panose="02000503000000020004" pitchFamily="2" charset="0"/>
              </a:rPr>
              <a:t>– 470 сотрудников </a:t>
            </a:r>
          </a:p>
          <a:p>
            <a:endParaRPr lang="ru-RU" sz="1219" dirty="0">
              <a:solidFill>
                <a:srgbClr val="4F4A4A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endParaRPr lang="ru-RU" sz="1219" dirty="0">
              <a:solidFill>
                <a:srgbClr val="4F4A4A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3" name="Rectangle 439">
            <a:extLst>
              <a:ext uri="{FF2B5EF4-FFF2-40B4-BE49-F238E27FC236}">
                <a16:creationId xmlns:a16="http://schemas.microsoft.com/office/drawing/2014/main" xmlns="" id="{2CADF7D3-8566-4F49-AA9E-B5C243348BFF}"/>
              </a:ext>
            </a:extLst>
          </p:cNvPr>
          <p:cNvSpPr/>
          <p:nvPr/>
        </p:nvSpPr>
        <p:spPr>
          <a:xfrm>
            <a:off x="478622" y="4708797"/>
            <a:ext cx="1869035" cy="467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60" indent="-185760">
              <a:spcAft>
                <a:spcPts val="975"/>
              </a:spcAft>
              <a:buClr>
                <a:srgbClr val="122C43"/>
              </a:buClr>
              <a:buFont typeface="Wingdings" panose="05000000000000000000" pitchFamily="2" charset="2"/>
              <a:buChar char="§"/>
            </a:pPr>
            <a:r>
              <a:rPr lang="ru-RU" sz="1219" dirty="0">
                <a:solidFill>
                  <a:srgbClr val="4F4A4A"/>
                </a:solidFill>
                <a:latin typeface="Inter" panose="02000503000000020004" pitchFamily="2" charset="0"/>
                <a:ea typeface="Inter" panose="02000503000000020004" pitchFamily="2" charset="0"/>
              </a:rPr>
              <a:t>ул. Конституции СССР, 18, офис 4-6</a:t>
            </a:r>
          </a:p>
        </p:txBody>
      </p:sp>
      <p:sp>
        <p:nvSpPr>
          <p:cNvPr id="214" name="Rectangle 439">
            <a:extLst>
              <a:ext uri="{FF2B5EF4-FFF2-40B4-BE49-F238E27FC236}">
                <a16:creationId xmlns:a16="http://schemas.microsoft.com/office/drawing/2014/main" xmlns="" id="{9F56E6F2-3AA7-4A66-A6D4-CB19080FEA71}"/>
              </a:ext>
            </a:extLst>
          </p:cNvPr>
          <p:cNvSpPr/>
          <p:nvPr/>
        </p:nvSpPr>
        <p:spPr>
          <a:xfrm>
            <a:off x="490682" y="2737908"/>
            <a:ext cx="2490378" cy="783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60" indent="-185760">
              <a:spcAft>
                <a:spcPts val="975"/>
              </a:spcAft>
              <a:buClr>
                <a:srgbClr val="122C43"/>
              </a:buClr>
              <a:buFont typeface="Wingdings" panose="05000000000000000000" pitchFamily="2" charset="2"/>
              <a:buChar char="§"/>
            </a:pPr>
            <a:r>
              <a:rPr lang="ru-RU" sz="1219" dirty="0">
                <a:solidFill>
                  <a:srgbClr val="4F4A4A"/>
                </a:solidFill>
                <a:latin typeface="Inter" panose="02000503000000020004" pitchFamily="2" charset="0"/>
                <a:ea typeface="Inter" panose="02000503000000020004" pitchFamily="2" charset="0"/>
              </a:rPr>
              <a:t>ул. </a:t>
            </a:r>
            <a:r>
              <a:rPr lang="ru-RU" sz="1219" dirty="0" err="1">
                <a:solidFill>
                  <a:srgbClr val="4F4A4A"/>
                </a:solidFill>
                <a:latin typeface="Inter" panose="02000503000000020004" pitchFamily="2" charset="0"/>
                <a:ea typeface="Inter" panose="02000503000000020004" pitchFamily="2" charset="0"/>
              </a:rPr>
              <a:t>Саврасова</a:t>
            </a:r>
            <a:r>
              <a:rPr lang="ru-RU" sz="1219" dirty="0">
                <a:solidFill>
                  <a:srgbClr val="4F4A4A"/>
                </a:solidFill>
                <a:latin typeface="Inter" panose="02000503000000020004" pitchFamily="2" charset="0"/>
                <a:ea typeface="Inter" panose="02000503000000020004" pitchFamily="2" charset="0"/>
              </a:rPr>
              <a:t>, д.7 </a:t>
            </a:r>
            <a:br>
              <a:rPr lang="ru-RU" sz="1219" dirty="0">
                <a:solidFill>
                  <a:srgbClr val="4F4A4A"/>
                </a:solidFill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ru-RU" sz="1219" dirty="0">
                <a:solidFill>
                  <a:srgbClr val="4F4A4A"/>
                </a:solidFill>
                <a:latin typeface="Inter" panose="02000503000000020004" pitchFamily="2" charset="0"/>
                <a:ea typeface="Inter" panose="02000503000000020004" pitchFamily="2" charset="0"/>
              </a:rPr>
              <a:t>(метро Сокол)</a:t>
            </a:r>
          </a:p>
          <a:p>
            <a:pPr marL="185760" indent="-185760">
              <a:spcAft>
                <a:spcPts val="975"/>
              </a:spcAft>
              <a:buClr>
                <a:srgbClr val="122C43"/>
              </a:buClr>
              <a:buFont typeface="Wingdings" panose="05000000000000000000" pitchFamily="2" charset="2"/>
              <a:buChar char="§"/>
            </a:pPr>
            <a:r>
              <a:rPr lang="ru-RU" sz="1219" dirty="0">
                <a:solidFill>
                  <a:srgbClr val="4F4A4A"/>
                </a:solidFill>
                <a:latin typeface="Inter" panose="02000503000000020004" pitchFamily="2" charset="0"/>
                <a:ea typeface="Inter" panose="02000503000000020004" pitchFamily="2" charset="0"/>
              </a:rPr>
              <a:t>к/п </a:t>
            </a:r>
            <a:r>
              <a:rPr lang="en-US" sz="1219" dirty="0">
                <a:solidFill>
                  <a:srgbClr val="4F4A4A"/>
                </a:solidFill>
                <a:latin typeface="Inter" panose="02000503000000020004" pitchFamily="2" charset="0"/>
                <a:ea typeface="Inter" panose="02000503000000020004" pitchFamily="2" charset="0"/>
              </a:rPr>
              <a:t>Riga Family</a:t>
            </a:r>
            <a:endParaRPr lang="ru-RU" sz="1219" dirty="0">
              <a:solidFill>
                <a:srgbClr val="4F4A4A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5" name="Rectangle 439">
            <a:extLst>
              <a:ext uri="{FF2B5EF4-FFF2-40B4-BE49-F238E27FC236}">
                <a16:creationId xmlns:a16="http://schemas.microsoft.com/office/drawing/2014/main" xmlns="" id="{9131D807-2419-4277-91B4-7C9855D2271E}"/>
              </a:ext>
            </a:extLst>
          </p:cNvPr>
          <p:cNvSpPr/>
          <p:nvPr/>
        </p:nvSpPr>
        <p:spPr>
          <a:xfrm>
            <a:off x="3050093" y="4399344"/>
            <a:ext cx="2311268" cy="595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60" indent="-185760">
              <a:spcAft>
                <a:spcPts val="975"/>
              </a:spcAft>
              <a:buClr>
                <a:srgbClr val="122C43"/>
              </a:buClr>
              <a:buFont typeface="Wingdings" panose="05000000000000000000" pitchFamily="2" charset="2"/>
              <a:buChar char="§"/>
            </a:pPr>
            <a:r>
              <a:rPr lang="ru-RU" sz="1219" dirty="0">
                <a:solidFill>
                  <a:srgbClr val="4F4A4A"/>
                </a:solidFill>
                <a:latin typeface="Inter" panose="02000503000000020004" pitchFamily="2" charset="0"/>
                <a:ea typeface="Inter" panose="02000503000000020004" pitchFamily="2" charset="0"/>
              </a:rPr>
              <a:t>ул. </a:t>
            </a:r>
            <a:r>
              <a:rPr lang="ru-RU" sz="1219" dirty="0" err="1">
                <a:solidFill>
                  <a:srgbClr val="4F4A4A"/>
                </a:solidFill>
                <a:latin typeface="Inter" panose="02000503000000020004" pitchFamily="2" charset="0"/>
                <a:ea typeface="Inter" panose="02000503000000020004" pitchFamily="2" charset="0"/>
              </a:rPr>
              <a:t>Чистопольская</a:t>
            </a:r>
            <a:r>
              <a:rPr lang="ru-RU" sz="1219" dirty="0">
                <a:solidFill>
                  <a:srgbClr val="4F4A4A"/>
                </a:solidFill>
                <a:latin typeface="Inter" panose="02000503000000020004" pitchFamily="2" charset="0"/>
                <a:ea typeface="Inter" panose="02000503000000020004" pitchFamily="2" charset="0"/>
              </a:rPr>
              <a:t>, 3в</a:t>
            </a:r>
          </a:p>
          <a:p>
            <a:pPr marL="185760" indent="-185760">
              <a:spcAft>
                <a:spcPts val="975"/>
              </a:spcAft>
              <a:buClr>
                <a:srgbClr val="122C43"/>
              </a:buClr>
              <a:buFont typeface="Wingdings" panose="05000000000000000000" pitchFamily="2" charset="2"/>
              <a:buChar char="§"/>
            </a:pPr>
            <a:r>
              <a:rPr lang="ru-RU" sz="1219" dirty="0" err="1">
                <a:solidFill>
                  <a:srgbClr val="4F4A4A"/>
                </a:solidFill>
                <a:latin typeface="Inter" panose="02000503000000020004" pitchFamily="2" charset="0"/>
                <a:ea typeface="Inter" panose="02000503000000020004" pitchFamily="2" charset="0"/>
              </a:rPr>
              <a:t>пр-кт</a:t>
            </a:r>
            <a:r>
              <a:rPr lang="ru-RU" sz="1219" dirty="0">
                <a:solidFill>
                  <a:srgbClr val="4F4A4A"/>
                </a:solidFill>
                <a:latin typeface="Inter" panose="02000503000000020004" pitchFamily="2" charset="0"/>
                <a:ea typeface="Inter" panose="02000503000000020004" pitchFamily="2" charset="0"/>
              </a:rPr>
              <a:t> Победы, 139А, к1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5D61996-3A84-4EE9-9E8A-CA1C1C53AD23}"/>
              </a:ext>
            </a:extLst>
          </p:cNvPr>
          <p:cNvSpPr/>
          <p:nvPr/>
        </p:nvSpPr>
        <p:spPr>
          <a:xfrm>
            <a:off x="107247" y="371503"/>
            <a:ext cx="8726873" cy="1317238"/>
          </a:xfrm>
          <a:prstGeom prst="rect">
            <a:avLst/>
          </a:prstGeom>
          <a:solidFill>
            <a:srgbClr val="062B4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585" name="Рисунок 584">
            <a:extLst>
              <a:ext uri="{FF2B5EF4-FFF2-40B4-BE49-F238E27FC236}">
                <a16:creationId xmlns:a16="http://schemas.microsoft.com/office/drawing/2014/main" xmlns="" id="{78CF1E8B-ECF1-C710-A263-7EBC764453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21046" y="622167"/>
            <a:ext cx="1145381" cy="479822"/>
          </a:xfrm>
          <a:prstGeom prst="rect">
            <a:avLst/>
          </a:prstGeom>
        </p:spPr>
      </p:pic>
      <p:sp>
        <p:nvSpPr>
          <p:cNvPr id="216" name="TextBox 215">
            <a:extLst>
              <a:ext uri="{FF2B5EF4-FFF2-40B4-BE49-F238E27FC236}">
                <a16:creationId xmlns:a16="http://schemas.microsoft.com/office/drawing/2014/main" xmlns="" id="{87E5A78C-D160-4AFD-ABF3-4C97A3A41774}"/>
              </a:ext>
            </a:extLst>
          </p:cNvPr>
          <p:cNvSpPr txBox="1"/>
          <p:nvPr/>
        </p:nvSpPr>
        <p:spPr>
          <a:xfrm>
            <a:off x="562683" y="634749"/>
            <a:ext cx="6859903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25" b="1" cap="all" dirty="0">
                <a:solidFill>
                  <a:srgbClr val="BCFFFD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Команда профессионалов</a:t>
            </a:r>
            <a:endParaRPr lang="ru-RU" sz="4063" b="1" dirty="0">
              <a:solidFill>
                <a:schemeClr val="bg1"/>
              </a:solidFill>
              <a:latin typeface="Inter Bold" panose="02000503000000020004" pitchFamily="2" charset="0"/>
              <a:ea typeface="Inter Bold" panose="02000503000000020004" pitchFamily="2" charset="0"/>
              <a:cs typeface="Inter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877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7" grpId="0" animBg="1"/>
      <p:bldP spid="198" grpId="0" animBg="1"/>
      <p:bldP spid="1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62B4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2EECC0-E87A-4714-956B-192E64D8CC61}"/>
              </a:ext>
            </a:extLst>
          </p:cNvPr>
          <p:cNvSpPr txBox="1"/>
          <p:nvPr/>
        </p:nvSpPr>
        <p:spPr>
          <a:xfrm>
            <a:off x="4040155" y="6044153"/>
            <a:ext cx="5447724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Aft>
                <a:spcPts val="488"/>
              </a:spcAft>
              <a:buClr>
                <a:srgbClr val="1E8AC2"/>
              </a:buClr>
              <a:buSzPct val="130000"/>
            </a:pPr>
            <a:r>
              <a:rPr lang="ru-RU" sz="1100" i="1" dirty="0">
                <a:solidFill>
                  <a:srgbClr val="919191"/>
                </a:solidFill>
                <a:latin typeface="Inter" panose="02000503000000020004" pitchFamily="2" charset="0"/>
                <a:ea typeface="Inter" panose="02000503000000020004" pitchFamily="2" charset="0"/>
              </a:rPr>
              <a:t>Используем передовые материалы и методы строительства: высокие стандарты энергосбережения, экологичные и долговечные решения.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B5C569-F15B-4E3D-AFA7-D4C78DC12B09}"/>
              </a:ext>
            </a:extLst>
          </p:cNvPr>
          <p:cNvSpPr txBox="1"/>
          <p:nvPr/>
        </p:nvSpPr>
        <p:spPr>
          <a:xfrm>
            <a:off x="517574" y="598403"/>
            <a:ext cx="8345805" cy="767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25" b="1" cap="all" dirty="0">
                <a:solidFill>
                  <a:srgbClr val="BCFFFD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Технология и материалы</a:t>
            </a:r>
          </a:p>
          <a:p>
            <a:r>
              <a:rPr lang="ru-RU" sz="1460" b="1" cap="all" dirty="0">
                <a:solidFill>
                  <a:schemeClr val="bg1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Гарантия успешной реализации проекта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5AC74FF-578C-43B8-B187-72EC3CBF5DC5}"/>
              </a:ext>
            </a:extLst>
          </p:cNvPr>
          <p:cNvSpPr>
            <a:spLocks noChangeAspect="1"/>
          </p:cNvSpPr>
          <p:nvPr/>
        </p:nvSpPr>
        <p:spPr>
          <a:xfrm>
            <a:off x="517574" y="1937915"/>
            <a:ext cx="7850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Материалы:</a:t>
            </a:r>
            <a:endParaRPr lang="en-US" sz="1800" dirty="0">
              <a:solidFill>
                <a:schemeClr val="bg1"/>
              </a:solidFill>
              <a:latin typeface="Inter Semi Bold" panose="02000703000000020004" pitchFamily="50" charset="0"/>
              <a:ea typeface="Inter Semi Bold" panose="02000703000000020004" pitchFamily="50" charset="0"/>
              <a:cs typeface="Inter Semi Bold" panose="02000703000000020004" pitchFamily="50" charset="0"/>
            </a:endParaRPr>
          </a:p>
          <a:p>
            <a:endParaRPr lang="ru-RU" sz="1300" dirty="0">
              <a:solidFill>
                <a:schemeClr val="tx2">
                  <a:lumMod val="60000"/>
                  <a:lumOff val="40000"/>
                </a:schemeClr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монолитный железобетон, кирпич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металлический каркас, стены из сэндвич-панелей или профлист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фасады –  вентилируемые с керамогранитом или композитными панелями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кровля – плоская наплавляемая или мембрана ПВХ, скатная – сэндвич-панели или профлист</a:t>
            </a:r>
          </a:p>
        </p:txBody>
      </p:sp>
      <p:sp>
        <p:nvSpPr>
          <p:cNvPr id="6" name="Rectangle 439">
            <a:extLst>
              <a:ext uri="{FF2B5EF4-FFF2-40B4-BE49-F238E27FC236}">
                <a16:creationId xmlns:a16="http://schemas.microsoft.com/office/drawing/2014/main" xmlns="" id="{3D0B8470-AE5C-4748-B45B-77CBFA784DDB}"/>
              </a:ext>
            </a:extLst>
          </p:cNvPr>
          <p:cNvSpPr/>
          <p:nvPr/>
        </p:nvSpPr>
        <p:spPr>
          <a:xfrm rot="16200000">
            <a:off x="1067725" y="4215485"/>
            <a:ext cx="7694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2">
                    <a:lumMod val="40000"/>
                    <a:lumOff val="6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единиц</a:t>
            </a:r>
          </a:p>
        </p:txBody>
      </p:sp>
      <p:sp>
        <p:nvSpPr>
          <p:cNvPr id="10" name="Rectangle 443">
            <a:extLst>
              <a:ext uri="{FF2B5EF4-FFF2-40B4-BE49-F238E27FC236}">
                <a16:creationId xmlns:a16="http://schemas.microsoft.com/office/drawing/2014/main" xmlns="" id="{E4837291-A563-44D1-873C-2D366FF5F65E}"/>
              </a:ext>
            </a:extLst>
          </p:cNvPr>
          <p:cNvSpPr/>
          <p:nvPr/>
        </p:nvSpPr>
        <p:spPr>
          <a:xfrm>
            <a:off x="657034" y="4021305"/>
            <a:ext cx="7954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7BFDF9"/>
                </a:solidFill>
                <a:latin typeface="Inter Bold" panose="02000503000000020004" pitchFamily="2" charset="0"/>
                <a:ea typeface="Inter Bold" panose="02000503000000020004" pitchFamily="2" charset="0"/>
                <a:cs typeface="Trebuchet MS" charset="0"/>
              </a:rPr>
              <a:t>17</a:t>
            </a:r>
            <a:endParaRPr lang="en-US" sz="4400" b="1" dirty="0">
              <a:solidFill>
                <a:srgbClr val="7BFDF9"/>
              </a:solidFill>
              <a:latin typeface="Inter Bold" panose="02000503000000020004" pitchFamily="2" charset="0"/>
              <a:ea typeface="Inter Bold" panose="02000503000000020004" pitchFamily="2" charset="0"/>
            </a:endParaRPr>
          </a:p>
        </p:txBody>
      </p:sp>
      <p:sp>
        <p:nvSpPr>
          <p:cNvPr id="11" name="Rectangle 439">
            <a:extLst>
              <a:ext uri="{FF2B5EF4-FFF2-40B4-BE49-F238E27FC236}">
                <a16:creationId xmlns:a16="http://schemas.microsoft.com/office/drawing/2014/main" xmlns="" id="{741819EE-297E-46E3-B6A7-1B97585C1505}"/>
              </a:ext>
            </a:extLst>
          </p:cNvPr>
          <p:cNvSpPr/>
          <p:nvPr/>
        </p:nvSpPr>
        <p:spPr>
          <a:xfrm>
            <a:off x="1537730" y="4113637"/>
            <a:ext cx="2717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собственной строительной техники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199686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65F81AA-7343-48CF-93A0-3808D56CC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90" b="19563"/>
          <a:stretch/>
        </p:blipFill>
        <p:spPr>
          <a:xfrm>
            <a:off x="4952999" y="4421229"/>
            <a:ext cx="4109083" cy="211465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064E0C-2F16-441F-B7B3-D40151E5FA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88" b="14365"/>
          <a:stretch/>
        </p:blipFill>
        <p:spPr>
          <a:xfrm>
            <a:off x="579593" y="4421229"/>
            <a:ext cx="4109083" cy="2114651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DF29BD3D-CA32-464C-93E8-1CB9CECAA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" b="15003"/>
          <a:stretch/>
        </p:blipFill>
        <p:spPr bwMode="auto">
          <a:xfrm>
            <a:off x="580547" y="1935010"/>
            <a:ext cx="4109083" cy="21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273AC9-B04A-3641-1A93-2745FADE50D1}"/>
              </a:ext>
            </a:extLst>
          </p:cNvPr>
          <p:cNvSpPr txBox="1"/>
          <p:nvPr/>
        </p:nvSpPr>
        <p:spPr>
          <a:xfrm>
            <a:off x="581593" y="513832"/>
            <a:ext cx="8291116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25" b="1" cap="all" dirty="0">
                <a:solidFill>
                  <a:srgbClr val="BCFFFD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Административные здания</a:t>
            </a:r>
          </a:p>
          <a:p>
            <a:r>
              <a:rPr lang="ru-RU" sz="1463" b="1" cap="all" dirty="0">
                <a:solidFill>
                  <a:schemeClr val="bg1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г. Казань, ул. </a:t>
            </a:r>
            <a:r>
              <a:rPr lang="ru-RU" sz="1463" b="1" cap="all" dirty="0" err="1">
                <a:solidFill>
                  <a:schemeClr val="bg1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Аделя</a:t>
            </a:r>
            <a:r>
              <a:rPr lang="ru-RU" sz="1463" b="1" cap="all" dirty="0">
                <a:solidFill>
                  <a:schemeClr val="bg1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 Кутуя,145Б, корп1 и корп2</a:t>
            </a:r>
          </a:p>
        </p:txBody>
      </p:sp>
      <p:sp>
        <p:nvSpPr>
          <p:cNvPr id="19" name="Прямоугольник 18"/>
          <p:cNvSpPr>
            <a:spLocks noChangeAspect="1"/>
          </p:cNvSpPr>
          <p:nvPr/>
        </p:nvSpPr>
        <p:spPr>
          <a:xfrm>
            <a:off x="4963200" y="3707912"/>
            <a:ext cx="27717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Inter V Light" panose="02000503000000020004" pitchFamily="2" charset="0"/>
                <a:ea typeface="Inter V Light" panose="02000503000000020004" pitchFamily="2" charset="0"/>
                <a:cs typeface="Inter V Light" panose="02000503000000020004" pitchFamily="2" charset="0"/>
              </a:rPr>
              <a:t>общая площадь помещений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xmlns="" id="{9A3A9DFB-B4E0-40C2-9D38-DE9D9A87D6B1}"/>
              </a:ext>
            </a:extLst>
          </p:cNvPr>
          <p:cNvSpPr txBox="1">
            <a:spLocks noChangeAspect="1"/>
          </p:cNvSpPr>
          <p:nvPr/>
        </p:nvSpPr>
        <p:spPr>
          <a:xfrm>
            <a:off x="4963200" y="3349228"/>
            <a:ext cx="3224198" cy="2221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194" b="1" cap="all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1500 </a:t>
            </a:r>
            <a:r>
              <a:rPr lang="ru-RU" sz="2194" b="1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м</a:t>
            </a:r>
            <a:r>
              <a:rPr lang="ru-RU" sz="2194" b="1" baseline="30000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2</a:t>
            </a:r>
            <a:r>
              <a:rPr lang="ru-RU" sz="2194" b="1" cap="all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9500D43-A317-4A31-8853-6D76451CF6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727328" y="657712"/>
            <a:ext cx="1145381" cy="4798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4C0EEA0-D4D1-4B18-8813-B809E1A3A085}"/>
              </a:ext>
            </a:extLst>
          </p:cNvPr>
          <p:cNvSpPr txBox="1"/>
          <p:nvPr/>
        </p:nvSpPr>
        <p:spPr>
          <a:xfrm>
            <a:off x="4952999" y="1899377"/>
            <a:ext cx="2175589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3" b="1" cap="all" dirty="0">
                <a:solidFill>
                  <a:schemeClr val="tx1">
                    <a:lumMod val="75000"/>
                  </a:schemeClr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Участие СК «КСТ»: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1DD3D8E-6CA8-422E-843B-CCE876D85906}"/>
              </a:ext>
            </a:extLst>
          </p:cNvPr>
          <p:cNvSpPr>
            <a:spLocks noChangeAspect="1"/>
          </p:cNvSpPr>
          <p:nvPr/>
        </p:nvSpPr>
        <p:spPr>
          <a:xfrm>
            <a:off x="4963200" y="2253537"/>
            <a:ext cx="2771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Inter V Light" panose="02000503000000020004" pitchFamily="2" charset="0"/>
                <a:ea typeface="Inter V Light" panose="02000503000000020004" pitchFamily="2" charset="0"/>
                <a:cs typeface="Inter V Light" panose="02000503000000020004" pitchFamily="2" charset="0"/>
              </a:rPr>
              <a:t>Проектные работы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Inter V Light" panose="02000503000000020004" pitchFamily="2" charset="0"/>
                <a:ea typeface="Inter V Light" panose="02000503000000020004" pitchFamily="2" charset="0"/>
                <a:cs typeface="Inter V Light" panose="02000503000000020004" pitchFamily="2" charset="0"/>
              </a:rPr>
              <a:t>Строительные работы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Inter V Light" panose="02000503000000020004" pitchFamily="2" charset="0"/>
                <a:ea typeface="Inter V Light" panose="02000503000000020004" pitchFamily="2" charset="0"/>
                <a:cs typeface="Inter V Light" panose="02000503000000020004" pitchFamily="2" charset="0"/>
              </a:rPr>
              <a:t>Фасадные работы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Inter V Light" panose="02000503000000020004" pitchFamily="2" charset="0"/>
                <a:ea typeface="Inter V Light" panose="02000503000000020004" pitchFamily="2" charset="0"/>
                <a:cs typeface="Inter V Light" panose="02000503000000020004" pitchFamily="2" charset="0"/>
              </a:rPr>
              <a:t>Благоустройство территории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51663631-C6DD-4A98-A780-EFF3B280D2DE}"/>
              </a:ext>
            </a:extLst>
          </p:cNvPr>
          <p:cNvGrpSpPr/>
          <p:nvPr/>
        </p:nvGrpSpPr>
        <p:grpSpPr>
          <a:xfrm>
            <a:off x="4996818" y="4491756"/>
            <a:ext cx="890858" cy="261610"/>
            <a:chOff x="6519450" y="5775336"/>
            <a:chExt cx="890858" cy="261610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xmlns="" id="{54326D27-6F70-4159-A65E-D67AF6B74DBD}"/>
                </a:ext>
              </a:extLst>
            </p:cNvPr>
            <p:cNvSpPr/>
            <p:nvPr/>
          </p:nvSpPr>
          <p:spPr>
            <a:xfrm>
              <a:off x="6575299" y="5818338"/>
              <a:ext cx="737119" cy="20527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round/>
            </a:ln>
            <a:effectLst>
              <a:glow rad="101600">
                <a:schemeClr val="bg2">
                  <a:lumMod val="20000"/>
                  <a:lumOff val="80000"/>
                  <a:alpha val="60000"/>
                </a:schemeClr>
              </a:glo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5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A287911E-2E69-4674-9C38-2D2C86AB8B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9450" y="5775336"/>
              <a:ext cx="89085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75000"/>
                    </a:schemeClr>
                  </a:solidFill>
                  <a:latin typeface="Calibri Light" panose="020F0302020204030204" pitchFamily="34" charset="0"/>
                  <a:ea typeface="MS Mincho"/>
                  <a:cs typeface="Times New Roman" panose="02020603050405020304" pitchFamily="18" charset="0"/>
                </a:rPr>
                <a:t>реализация</a:t>
              </a:r>
              <a:endParaRPr lang="ru-RU" sz="1100" baseline="30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16662C2E-E69A-4781-BB88-624E1D831703}"/>
              </a:ext>
            </a:extLst>
          </p:cNvPr>
          <p:cNvGrpSpPr/>
          <p:nvPr/>
        </p:nvGrpSpPr>
        <p:grpSpPr>
          <a:xfrm>
            <a:off x="637729" y="4491756"/>
            <a:ext cx="890858" cy="261610"/>
            <a:chOff x="6519450" y="5775336"/>
            <a:chExt cx="890858" cy="261610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CD3F3760-F480-4E8F-AB43-9D2620C05AC1}"/>
                </a:ext>
              </a:extLst>
            </p:cNvPr>
            <p:cNvSpPr/>
            <p:nvPr/>
          </p:nvSpPr>
          <p:spPr>
            <a:xfrm>
              <a:off x="6575299" y="5818338"/>
              <a:ext cx="737119" cy="20527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round/>
            </a:ln>
            <a:effectLst>
              <a:glow rad="101600">
                <a:schemeClr val="bg2">
                  <a:lumMod val="20000"/>
                  <a:lumOff val="80000"/>
                  <a:alpha val="60000"/>
                </a:schemeClr>
              </a:glo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5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D520F6FE-7371-4337-B3B4-8EE56F6ED8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9450" y="5775336"/>
              <a:ext cx="89085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75000"/>
                    </a:schemeClr>
                  </a:solidFill>
                  <a:latin typeface="Calibri Light" panose="020F0302020204030204" pitchFamily="34" charset="0"/>
                  <a:ea typeface="MS Mincho"/>
                  <a:cs typeface="Times New Roman" panose="02020603050405020304" pitchFamily="18" charset="0"/>
                </a:rPr>
                <a:t>реализация</a:t>
              </a:r>
              <a:endParaRPr lang="ru-RU" sz="1100" baseline="30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7C580A6B-3C4B-44C9-BB00-6C8DFD855910}"/>
              </a:ext>
            </a:extLst>
          </p:cNvPr>
          <p:cNvGrpSpPr/>
          <p:nvPr/>
        </p:nvGrpSpPr>
        <p:grpSpPr>
          <a:xfrm>
            <a:off x="616708" y="1991927"/>
            <a:ext cx="890858" cy="261610"/>
            <a:chOff x="6519450" y="5775336"/>
            <a:chExt cx="890858" cy="261610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8305C8B4-519A-49AC-930C-B5CF7FDDD636}"/>
                </a:ext>
              </a:extLst>
            </p:cNvPr>
            <p:cNvSpPr/>
            <p:nvPr/>
          </p:nvSpPr>
          <p:spPr>
            <a:xfrm>
              <a:off x="6575299" y="5818338"/>
              <a:ext cx="737119" cy="20527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round/>
            </a:ln>
            <a:effectLst>
              <a:glow rad="101600">
                <a:schemeClr val="bg2">
                  <a:lumMod val="20000"/>
                  <a:lumOff val="80000"/>
                  <a:alpha val="60000"/>
                </a:schemeClr>
              </a:glo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5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4177E34C-3DDE-4F43-8D35-7C5A6AEE35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9450" y="5775336"/>
              <a:ext cx="89085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tx1">
                      <a:lumMod val="75000"/>
                    </a:schemeClr>
                  </a:solidFill>
                  <a:latin typeface="Calibri Light" panose="020F0302020204030204" pitchFamily="34" charset="0"/>
                  <a:ea typeface="MS Mincho"/>
                  <a:cs typeface="Times New Roman" panose="02020603050405020304" pitchFamily="18" charset="0"/>
                </a:rPr>
                <a:t>проект</a:t>
              </a:r>
              <a:endParaRPr lang="ru-RU" sz="1100" baseline="30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07598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742AD32-C8A1-4863-AA1E-E0FC7B1D8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1" y="4438406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xmlns="" id="{9A368E1B-FCE4-4256-90E8-F30A89C20A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959" b="22661"/>
          <a:stretch/>
        </p:blipFill>
        <p:spPr bwMode="auto">
          <a:xfrm>
            <a:off x="579428" y="4438405"/>
            <a:ext cx="4088729" cy="200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0995643-5493-4D36-8C3D-4BBBCDC17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02"/>
          <a:stretch/>
        </p:blipFill>
        <p:spPr bwMode="auto">
          <a:xfrm>
            <a:off x="581593" y="1929721"/>
            <a:ext cx="4110037" cy="22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273AC9-B04A-3641-1A93-2745FADE50D1}"/>
              </a:ext>
            </a:extLst>
          </p:cNvPr>
          <p:cNvSpPr txBox="1"/>
          <p:nvPr/>
        </p:nvSpPr>
        <p:spPr>
          <a:xfrm>
            <a:off x="581593" y="513832"/>
            <a:ext cx="8291116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25" b="1" cap="all" dirty="0">
                <a:solidFill>
                  <a:srgbClr val="BCFFFD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Частный детский сад</a:t>
            </a:r>
          </a:p>
          <a:p>
            <a:r>
              <a:rPr lang="ru-RU" sz="1463" b="1" cap="all" dirty="0">
                <a:solidFill>
                  <a:schemeClr val="bg1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П. новые </a:t>
            </a:r>
            <a:r>
              <a:rPr lang="ru-RU" sz="1463" b="1" cap="all" dirty="0" err="1">
                <a:solidFill>
                  <a:schemeClr val="bg1"/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салмачи</a:t>
            </a:r>
            <a:endParaRPr lang="ru-RU" sz="1463" b="1" cap="all" dirty="0">
              <a:solidFill>
                <a:schemeClr val="bg1"/>
              </a:solidFill>
              <a:latin typeface="Inter Bold" panose="02000503000000020004" pitchFamily="2" charset="0"/>
              <a:ea typeface="Inter Bold" panose="02000503000000020004" pitchFamily="2" charset="0"/>
              <a:cs typeface="Inter" panose="02000503000000020004" pitchFamily="50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9500D43-A317-4A31-8853-6D76451CF6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727328" y="657712"/>
            <a:ext cx="1145381" cy="479822"/>
          </a:xfrm>
          <a:prstGeom prst="rect">
            <a:avLst/>
          </a:prstGeom>
        </p:spPr>
      </p:pic>
      <p:sp>
        <p:nvSpPr>
          <p:cNvPr id="2" name="AutoShape 5">
            <a:extLst>
              <a:ext uri="{FF2B5EF4-FFF2-40B4-BE49-F238E27FC236}">
                <a16:creationId xmlns:a16="http://schemas.microsoft.com/office/drawing/2014/main" xmlns="" id="{9C60D57E-A5ED-47D1-ACC0-DFB3AABB2B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FE227B28-52FE-4EE2-BEF8-4077271D7B1F}"/>
              </a:ext>
            </a:extLst>
          </p:cNvPr>
          <p:cNvGrpSpPr/>
          <p:nvPr/>
        </p:nvGrpSpPr>
        <p:grpSpPr>
          <a:xfrm>
            <a:off x="4996818" y="4491756"/>
            <a:ext cx="890858" cy="261610"/>
            <a:chOff x="6519450" y="5775336"/>
            <a:chExt cx="890858" cy="261610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60B305DE-D677-414F-90BE-58D1DA4895EE}"/>
                </a:ext>
              </a:extLst>
            </p:cNvPr>
            <p:cNvSpPr/>
            <p:nvPr/>
          </p:nvSpPr>
          <p:spPr>
            <a:xfrm>
              <a:off x="6575299" y="5818338"/>
              <a:ext cx="737119" cy="20527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round/>
            </a:ln>
            <a:effectLst>
              <a:glow rad="101600">
                <a:schemeClr val="bg2">
                  <a:lumMod val="20000"/>
                  <a:lumOff val="80000"/>
                  <a:alpha val="60000"/>
                </a:schemeClr>
              </a:glo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5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D838CC0B-7007-450E-9F41-5FBEB91D2D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9450" y="5775336"/>
              <a:ext cx="89085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75000"/>
                    </a:schemeClr>
                  </a:solidFill>
                  <a:latin typeface="Calibri Light" panose="020F0302020204030204" pitchFamily="34" charset="0"/>
                  <a:ea typeface="MS Mincho"/>
                  <a:cs typeface="Times New Roman" panose="02020603050405020304" pitchFamily="18" charset="0"/>
                </a:rPr>
                <a:t>реализация</a:t>
              </a:r>
              <a:endParaRPr lang="ru-RU" sz="1100" baseline="30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42CEB8B0-F4EE-4609-860B-ED9DFB3E8A98}"/>
              </a:ext>
            </a:extLst>
          </p:cNvPr>
          <p:cNvGrpSpPr/>
          <p:nvPr/>
        </p:nvGrpSpPr>
        <p:grpSpPr>
          <a:xfrm>
            <a:off x="637729" y="4491756"/>
            <a:ext cx="890858" cy="261610"/>
            <a:chOff x="6519450" y="5775336"/>
            <a:chExt cx="890858" cy="261610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057E5FDB-9E26-4EC8-88F2-7BA93C5BB644}"/>
                </a:ext>
              </a:extLst>
            </p:cNvPr>
            <p:cNvSpPr/>
            <p:nvPr/>
          </p:nvSpPr>
          <p:spPr>
            <a:xfrm>
              <a:off x="6575299" y="5818338"/>
              <a:ext cx="737119" cy="20527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round/>
            </a:ln>
            <a:effectLst>
              <a:glow rad="101600">
                <a:schemeClr val="bg2">
                  <a:lumMod val="20000"/>
                  <a:lumOff val="80000"/>
                  <a:alpha val="60000"/>
                </a:schemeClr>
              </a:glo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5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1498A7CA-7DD8-4656-84FF-FA64D97FFF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9450" y="5775336"/>
              <a:ext cx="89085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75000"/>
                    </a:schemeClr>
                  </a:solidFill>
                  <a:latin typeface="Calibri Light" panose="020F0302020204030204" pitchFamily="34" charset="0"/>
                  <a:ea typeface="MS Mincho"/>
                  <a:cs typeface="Times New Roman" panose="02020603050405020304" pitchFamily="18" charset="0"/>
                </a:rPr>
                <a:t>реализация</a:t>
              </a:r>
              <a:endParaRPr lang="ru-RU" sz="1100" baseline="30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67EA5B50-D073-4501-AF87-6B993EABB4E6}"/>
              </a:ext>
            </a:extLst>
          </p:cNvPr>
          <p:cNvGrpSpPr/>
          <p:nvPr/>
        </p:nvGrpSpPr>
        <p:grpSpPr>
          <a:xfrm>
            <a:off x="616708" y="1991927"/>
            <a:ext cx="890858" cy="261610"/>
            <a:chOff x="6519450" y="5775336"/>
            <a:chExt cx="890858" cy="261610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10605961-72DA-4E9B-ACC8-B31C06CA25B4}"/>
                </a:ext>
              </a:extLst>
            </p:cNvPr>
            <p:cNvSpPr/>
            <p:nvPr/>
          </p:nvSpPr>
          <p:spPr>
            <a:xfrm>
              <a:off x="6575299" y="5818338"/>
              <a:ext cx="737119" cy="20527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round/>
            </a:ln>
            <a:effectLst>
              <a:glow rad="101600">
                <a:schemeClr val="bg2">
                  <a:lumMod val="20000"/>
                  <a:lumOff val="80000"/>
                  <a:alpha val="60000"/>
                </a:schemeClr>
              </a:glo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50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1AEF3E31-A403-404B-8507-F8CAF4A6EE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9450" y="5775336"/>
              <a:ext cx="89085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tx1">
                      <a:lumMod val="75000"/>
                    </a:schemeClr>
                  </a:solidFill>
                  <a:latin typeface="Calibri Light" panose="020F0302020204030204" pitchFamily="34" charset="0"/>
                  <a:ea typeface="MS Mincho"/>
                  <a:cs typeface="Times New Roman" panose="02020603050405020304" pitchFamily="18" charset="0"/>
                </a:rPr>
                <a:t>проект</a:t>
              </a:r>
              <a:endParaRPr lang="ru-RU" sz="1100" baseline="30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1B59D3F0-6967-4064-83D2-5A393F539F2A}"/>
              </a:ext>
            </a:extLst>
          </p:cNvPr>
          <p:cNvSpPr>
            <a:spLocks noChangeAspect="1"/>
          </p:cNvSpPr>
          <p:nvPr/>
        </p:nvSpPr>
        <p:spPr>
          <a:xfrm>
            <a:off x="4953000" y="3930507"/>
            <a:ext cx="277175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Calibri Light" panose="020F0302020204030204" pitchFamily="34" charset="0"/>
                <a:ea typeface="MS Mincho"/>
                <a:cs typeface="Times New Roman" panose="02020603050405020304" pitchFamily="18" charset="0"/>
              </a:rPr>
              <a:t>общая площадь здания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xmlns="" id="{030418A4-4714-40BD-A4BA-BA761E00E6C1}"/>
              </a:ext>
            </a:extLst>
          </p:cNvPr>
          <p:cNvSpPr txBox="1">
            <a:spLocks noChangeAspect="1"/>
          </p:cNvSpPr>
          <p:nvPr/>
        </p:nvSpPr>
        <p:spPr>
          <a:xfrm>
            <a:off x="4953000" y="3642171"/>
            <a:ext cx="3224198" cy="2221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194" b="1" cap="all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200 </a:t>
            </a:r>
            <a:r>
              <a:rPr lang="ru-RU" sz="2194" b="1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м</a:t>
            </a:r>
            <a:r>
              <a:rPr lang="ru-RU" sz="2194" b="1" baseline="30000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2</a:t>
            </a:r>
            <a:r>
              <a:rPr lang="ru-RU" sz="2194" b="1" cap="all" dirty="0">
                <a:solidFill>
                  <a:srgbClr val="223F61"/>
                </a:solidFill>
                <a:latin typeface="Inter Bold" panose="02000503000000020004" pitchFamily="2" charset="0"/>
                <a:ea typeface="Inter Bold" panose="02000503000000020004" pitchFamily="2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CE00AFF-1A9F-432F-9A7D-2D5FBD85DE06}"/>
              </a:ext>
            </a:extLst>
          </p:cNvPr>
          <p:cNvSpPr txBox="1"/>
          <p:nvPr/>
        </p:nvSpPr>
        <p:spPr>
          <a:xfrm>
            <a:off x="4952999" y="1905286"/>
            <a:ext cx="2175589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3" b="1" cap="all" dirty="0">
                <a:solidFill>
                  <a:schemeClr val="tx1">
                    <a:lumMod val="75000"/>
                  </a:schemeClr>
                </a:solidFill>
                <a:latin typeface="Inter Bold" panose="02000503000000020004" pitchFamily="2" charset="0"/>
                <a:ea typeface="Inter Bold" panose="02000503000000020004" pitchFamily="2" charset="0"/>
                <a:cs typeface="Inter" panose="02000503000000020004" pitchFamily="50" charset="0"/>
              </a:rPr>
              <a:t>Участие СК «КСТ»: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48A0C59C-6700-4038-B237-40AD40F18BC7}"/>
              </a:ext>
            </a:extLst>
          </p:cNvPr>
          <p:cNvSpPr>
            <a:spLocks noChangeAspect="1"/>
          </p:cNvSpPr>
          <p:nvPr/>
        </p:nvSpPr>
        <p:spPr>
          <a:xfrm>
            <a:off x="4963200" y="2259446"/>
            <a:ext cx="418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Inter V Light" panose="02000503000000020004" pitchFamily="2" charset="0"/>
                <a:ea typeface="Inter V Light" panose="02000503000000020004" pitchFamily="2" charset="0"/>
                <a:cs typeface="Inter V Light" panose="02000503000000020004" pitchFamily="2" charset="0"/>
              </a:rPr>
              <a:t>Проектные работы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Inter V Light" panose="02000503000000020004" pitchFamily="2" charset="0"/>
                <a:ea typeface="Inter V Light" panose="02000503000000020004" pitchFamily="2" charset="0"/>
                <a:cs typeface="Inter V Light" panose="02000503000000020004" pitchFamily="2" charset="0"/>
              </a:rPr>
              <a:t>Строительные работы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Inter V Light" panose="02000503000000020004" pitchFamily="2" charset="0"/>
                <a:ea typeface="Inter V Light" panose="02000503000000020004" pitchFamily="2" charset="0"/>
                <a:cs typeface="Inter V Light" panose="02000503000000020004" pitchFamily="2" charset="0"/>
              </a:rPr>
              <a:t>Фасадные работы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Inter V Light" panose="02000503000000020004" pitchFamily="2" charset="0"/>
                <a:ea typeface="Inter V Light" panose="02000503000000020004" pitchFamily="2" charset="0"/>
                <a:cs typeface="Inter V Light" panose="02000503000000020004" pitchFamily="2" charset="0"/>
              </a:rPr>
              <a:t>Благоустройство территории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Inter V Light" panose="02000503000000020004" pitchFamily="2" charset="0"/>
                <a:ea typeface="Inter V Light" panose="02000503000000020004" pitchFamily="2" charset="0"/>
                <a:cs typeface="Inter V Light" panose="02000503000000020004" pitchFamily="2" charset="0"/>
              </a:rPr>
              <a:t>Чистовая отделка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Inter V Light" panose="02000503000000020004" pitchFamily="2" charset="0"/>
                <a:ea typeface="Inter V Light" panose="02000503000000020004" pitchFamily="2" charset="0"/>
                <a:cs typeface="Inter V Light" panose="02000503000000020004" pitchFamily="2" charset="0"/>
              </a:rPr>
              <a:t>Получение разрешительной документации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889354410"/>
      </p:ext>
    </p:extLst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2145</TotalTime>
  <Words>869</Words>
  <Application>Microsoft Office PowerPoint</Application>
  <PresentationFormat>Лист A4 (210x297 мм)</PresentationFormat>
  <Paragraphs>210</Paragraphs>
  <Slides>17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21_BasicWhite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админ</dc:creator>
  <cp:lastModifiedBy>Администратор</cp:lastModifiedBy>
  <cp:revision>85</cp:revision>
  <dcterms:modified xsi:type="dcterms:W3CDTF">2024-09-30T08:14:24Z</dcterms:modified>
</cp:coreProperties>
</file>